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9" r:id="rId1"/>
  </p:sldMasterIdLst>
  <p:notesMasterIdLst>
    <p:notesMasterId r:id="rId9"/>
  </p:notesMasterIdLst>
  <p:sldIdLst>
    <p:sldId id="256" r:id="rId2"/>
    <p:sldId id="258" r:id="rId3"/>
    <p:sldId id="257" r:id="rId4"/>
    <p:sldId id="260" r:id="rId5"/>
    <p:sldId id="259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5020" autoAdjust="0"/>
  </p:normalViewPr>
  <p:slideViewPr>
    <p:cSldViewPr snapToGrid="0">
      <p:cViewPr varScale="1">
        <p:scale>
          <a:sx n="57" d="100"/>
          <a:sy n="57" d="100"/>
        </p:scale>
        <p:origin x="980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31F78BE-3F81-45AA-9D34-EB0D4A26D937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04AEEDA8-84F3-4889-B46F-4825113EBC2A}">
      <dgm:prSet/>
      <dgm:spPr/>
      <dgm:t>
        <a:bodyPr/>
        <a:lstStyle/>
        <a:p>
          <a:r>
            <a:rPr lang="en-US"/>
            <a:t>John 3:16:</a:t>
          </a:r>
        </a:p>
      </dgm:t>
    </dgm:pt>
    <dgm:pt modelId="{2CF642FE-3C2D-4247-8140-DE533BBEDD4E}" type="parTrans" cxnId="{A83039BB-4E78-4AAC-987B-273397E4B45F}">
      <dgm:prSet/>
      <dgm:spPr/>
      <dgm:t>
        <a:bodyPr/>
        <a:lstStyle/>
        <a:p>
          <a:endParaRPr lang="en-US"/>
        </a:p>
      </dgm:t>
    </dgm:pt>
    <dgm:pt modelId="{4B27C879-A033-40DC-8C78-12B6D09CD050}" type="sibTrans" cxnId="{A83039BB-4E78-4AAC-987B-273397E4B45F}">
      <dgm:prSet/>
      <dgm:spPr/>
      <dgm:t>
        <a:bodyPr/>
        <a:lstStyle/>
        <a:p>
          <a:endParaRPr lang="en-US"/>
        </a:p>
      </dgm:t>
    </dgm:pt>
    <dgm:pt modelId="{41F1ACAE-3992-403C-B339-C8F2B67AA2BF}">
      <dgm:prSet/>
      <dgm:spPr/>
      <dgm:t>
        <a:bodyPr/>
        <a:lstStyle/>
        <a:p>
          <a:r>
            <a:rPr lang="en-US" dirty="0"/>
            <a:t>God so loved the world that he gave his one and only Son, that </a:t>
          </a:r>
          <a:r>
            <a:rPr lang="en-US" dirty="0">
              <a:solidFill>
                <a:srgbClr val="FF0000"/>
              </a:solidFill>
            </a:rPr>
            <a:t>whoever believes in him </a:t>
          </a:r>
          <a:r>
            <a:rPr lang="en-US" dirty="0"/>
            <a:t>shall not perish but have eternal life. </a:t>
          </a:r>
        </a:p>
      </dgm:t>
    </dgm:pt>
    <dgm:pt modelId="{5BB02D63-2537-4784-857A-A8927B552A85}" type="parTrans" cxnId="{E7853C69-E56B-4111-AC64-C8F6EE5640AA}">
      <dgm:prSet/>
      <dgm:spPr/>
      <dgm:t>
        <a:bodyPr/>
        <a:lstStyle/>
        <a:p>
          <a:endParaRPr lang="en-US"/>
        </a:p>
      </dgm:t>
    </dgm:pt>
    <dgm:pt modelId="{9848D4EE-438D-4DEC-A428-5B4DE36F9236}" type="sibTrans" cxnId="{E7853C69-E56B-4111-AC64-C8F6EE5640AA}">
      <dgm:prSet/>
      <dgm:spPr/>
      <dgm:t>
        <a:bodyPr/>
        <a:lstStyle/>
        <a:p>
          <a:endParaRPr lang="en-US"/>
        </a:p>
      </dgm:t>
    </dgm:pt>
    <dgm:pt modelId="{CD2A655C-1AFE-4DCE-8610-7F58C401D9B7}" type="pres">
      <dgm:prSet presAssocID="{131F78BE-3F81-45AA-9D34-EB0D4A26D93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890BD51E-8F70-447B-9B8C-1147A33FF46B}" type="pres">
      <dgm:prSet presAssocID="{04AEEDA8-84F3-4889-B46F-4825113EBC2A}" presName="hierRoot1" presStyleCnt="0"/>
      <dgm:spPr/>
    </dgm:pt>
    <dgm:pt modelId="{240EBAF1-12E5-491D-B9AC-46E83C90D9EC}" type="pres">
      <dgm:prSet presAssocID="{04AEEDA8-84F3-4889-B46F-4825113EBC2A}" presName="composite" presStyleCnt="0"/>
      <dgm:spPr/>
    </dgm:pt>
    <dgm:pt modelId="{FF6E4230-C777-4496-8942-6AF2FAFEF03A}" type="pres">
      <dgm:prSet presAssocID="{04AEEDA8-84F3-4889-B46F-4825113EBC2A}" presName="background" presStyleLbl="node0" presStyleIdx="0" presStyleCnt="2"/>
      <dgm:spPr/>
    </dgm:pt>
    <dgm:pt modelId="{1275FE39-F8E3-47EA-87A2-A9CFF0A073AE}" type="pres">
      <dgm:prSet presAssocID="{04AEEDA8-84F3-4889-B46F-4825113EBC2A}" presName="text" presStyleLbl="fgAcc0" presStyleIdx="0" presStyleCnt="2">
        <dgm:presLayoutVars>
          <dgm:chPref val="3"/>
        </dgm:presLayoutVars>
      </dgm:prSet>
      <dgm:spPr/>
    </dgm:pt>
    <dgm:pt modelId="{767D8FF7-A2F7-4259-9AF4-12D295383069}" type="pres">
      <dgm:prSet presAssocID="{04AEEDA8-84F3-4889-B46F-4825113EBC2A}" presName="hierChild2" presStyleCnt="0"/>
      <dgm:spPr/>
    </dgm:pt>
    <dgm:pt modelId="{392EC022-59AD-451C-AB01-958F7BFAC5F7}" type="pres">
      <dgm:prSet presAssocID="{41F1ACAE-3992-403C-B339-C8F2B67AA2BF}" presName="hierRoot1" presStyleCnt="0"/>
      <dgm:spPr/>
    </dgm:pt>
    <dgm:pt modelId="{9296BB6A-5B05-431B-8508-E9DC3465D2E8}" type="pres">
      <dgm:prSet presAssocID="{41F1ACAE-3992-403C-B339-C8F2B67AA2BF}" presName="composite" presStyleCnt="0"/>
      <dgm:spPr/>
    </dgm:pt>
    <dgm:pt modelId="{E81A3B95-8070-4633-B6E6-B3EE68DADF21}" type="pres">
      <dgm:prSet presAssocID="{41F1ACAE-3992-403C-B339-C8F2B67AA2BF}" presName="background" presStyleLbl="node0" presStyleIdx="1" presStyleCnt="2"/>
      <dgm:spPr/>
    </dgm:pt>
    <dgm:pt modelId="{0A50A2B8-F10A-40CA-B05A-5A5635CE5BA4}" type="pres">
      <dgm:prSet presAssocID="{41F1ACAE-3992-403C-B339-C8F2B67AA2BF}" presName="text" presStyleLbl="fgAcc0" presStyleIdx="1" presStyleCnt="2">
        <dgm:presLayoutVars>
          <dgm:chPref val="3"/>
        </dgm:presLayoutVars>
      </dgm:prSet>
      <dgm:spPr/>
    </dgm:pt>
    <dgm:pt modelId="{0C9149D1-2555-400B-BBD4-27222D9ABB8A}" type="pres">
      <dgm:prSet presAssocID="{41F1ACAE-3992-403C-B339-C8F2B67AA2BF}" presName="hierChild2" presStyleCnt="0"/>
      <dgm:spPr/>
    </dgm:pt>
  </dgm:ptLst>
  <dgm:cxnLst>
    <dgm:cxn modelId="{6D5BA11D-F840-4DEF-A1CC-B78447631B8C}" type="presOf" srcId="{04AEEDA8-84F3-4889-B46F-4825113EBC2A}" destId="{1275FE39-F8E3-47EA-87A2-A9CFF0A073AE}" srcOrd="0" destOrd="0" presId="urn:microsoft.com/office/officeart/2005/8/layout/hierarchy1"/>
    <dgm:cxn modelId="{E7853C69-E56B-4111-AC64-C8F6EE5640AA}" srcId="{131F78BE-3F81-45AA-9D34-EB0D4A26D937}" destId="{41F1ACAE-3992-403C-B339-C8F2B67AA2BF}" srcOrd="1" destOrd="0" parTransId="{5BB02D63-2537-4784-857A-A8927B552A85}" sibTransId="{9848D4EE-438D-4DEC-A428-5B4DE36F9236}"/>
    <dgm:cxn modelId="{57D9E1A5-DDB1-4BB7-BD0C-6F703072D14F}" type="presOf" srcId="{131F78BE-3F81-45AA-9D34-EB0D4A26D937}" destId="{CD2A655C-1AFE-4DCE-8610-7F58C401D9B7}" srcOrd="0" destOrd="0" presId="urn:microsoft.com/office/officeart/2005/8/layout/hierarchy1"/>
    <dgm:cxn modelId="{A83039BB-4E78-4AAC-987B-273397E4B45F}" srcId="{131F78BE-3F81-45AA-9D34-EB0D4A26D937}" destId="{04AEEDA8-84F3-4889-B46F-4825113EBC2A}" srcOrd="0" destOrd="0" parTransId="{2CF642FE-3C2D-4247-8140-DE533BBEDD4E}" sibTransId="{4B27C879-A033-40DC-8C78-12B6D09CD050}"/>
    <dgm:cxn modelId="{08AC6EC7-B66F-4FBA-AE3F-DAC831B1593A}" type="presOf" srcId="{41F1ACAE-3992-403C-B339-C8F2B67AA2BF}" destId="{0A50A2B8-F10A-40CA-B05A-5A5635CE5BA4}" srcOrd="0" destOrd="0" presId="urn:microsoft.com/office/officeart/2005/8/layout/hierarchy1"/>
    <dgm:cxn modelId="{3F03EE90-306C-44AB-8094-25092805912E}" type="presParOf" srcId="{CD2A655C-1AFE-4DCE-8610-7F58C401D9B7}" destId="{890BD51E-8F70-447B-9B8C-1147A33FF46B}" srcOrd="0" destOrd="0" presId="urn:microsoft.com/office/officeart/2005/8/layout/hierarchy1"/>
    <dgm:cxn modelId="{D8666047-D5FB-48CD-9F6F-3E0A5CFFA56D}" type="presParOf" srcId="{890BD51E-8F70-447B-9B8C-1147A33FF46B}" destId="{240EBAF1-12E5-491D-B9AC-46E83C90D9EC}" srcOrd="0" destOrd="0" presId="urn:microsoft.com/office/officeart/2005/8/layout/hierarchy1"/>
    <dgm:cxn modelId="{0993A940-A124-47D3-A1C9-4ED0E67ADE9D}" type="presParOf" srcId="{240EBAF1-12E5-491D-B9AC-46E83C90D9EC}" destId="{FF6E4230-C777-4496-8942-6AF2FAFEF03A}" srcOrd="0" destOrd="0" presId="urn:microsoft.com/office/officeart/2005/8/layout/hierarchy1"/>
    <dgm:cxn modelId="{7AB3B051-9F01-4B9C-B8EA-D9BA27363739}" type="presParOf" srcId="{240EBAF1-12E5-491D-B9AC-46E83C90D9EC}" destId="{1275FE39-F8E3-47EA-87A2-A9CFF0A073AE}" srcOrd="1" destOrd="0" presId="urn:microsoft.com/office/officeart/2005/8/layout/hierarchy1"/>
    <dgm:cxn modelId="{78E2A119-723F-4030-B180-0EAF5FF60B50}" type="presParOf" srcId="{890BD51E-8F70-447B-9B8C-1147A33FF46B}" destId="{767D8FF7-A2F7-4259-9AF4-12D295383069}" srcOrd="1" destOrd="0" presId="urn:microsoft.com/office/officeart/2005/8/layout/hierarchy1"/>
    <dgm:cxn modelId="{3098398A-925B-4BDE-9020-8B43773F1458}" type="presParOf" srcId="{CD2A655C-1AFE-4DCE-8610-7F58C401D9B7}" destId="{392EC022-59AD-451C-AB01-958F7BFAC5F7}" srcOrd="1" destOrd="0" presId="urn:microsoft.com/office/officeart/2005/8/layout/hierarchy1"/>
    <dgm:cxn modelId="{05E25E29-80EA-4797-AD29-7C752839D294}" type="presParOf" srcId="{392EC022-59AD-451C-AB01-958F7BFAC5F7}" destId="{9296BB6A-5B05-431B-8508-E9DC3465D2E8}" srcOrd="0" destOrd="0" presId="urn:microsoft.com/office/officeart/2005/8/layout/hierarchy1"/>
    <dgm:cxn modelId="{B7125A9B-9A90-46AA-A43D-B162A09CD73A}" type="presParOf" srcId="{9296BB6A-5B05-431B-8508-E9DC3465D2E8}" destId="{E81A3B95-8070-4633-B6E6-B3EE68DADF21}" srcOrd="0" destOrd="0" presId="urn:microsoft.com/office/officeart/2005/8/layout/hierarchy1"/>
    <dgm:cxn modelId="{D0426217-8A9B-4960-AEBD-47D10D98D770}" type="presParOf" srcId="{9296BB6A-5B05-431B-8508-E9DC3465D2E8}" destId="{0A50A2B8-F10A-40CA-B05A-5A5635CE5BA4}" srcOrd="1" destOrd="0" presId="urn:microsoft.com/office/officeart/2005/8/layout/hierarchy1"/>
    <dgm:cxn modelId="{F77E112D-9BE7-46D3-AA08-0E318DC3D38A}" type="presParOf" srcId="{392EC022-59AD-451C-AB01-958F7BFAC5F7}" destId="{0C9149D1-2555-400B-BBD4-27222D9ABB8A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6104F79-1863-4782-B464-7D1427D2F531}" type="doc">
      <dgm:prSet loTypeId="urn:microsoft.com/office/officeart/2005/8/layout/vProcess5" loCatId="process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4F925074-F5A3-416C-B74C-F8D035C7F724}">
      <dgm:prSet/>
      <dgm:spPr/>
      <dgm:t>
        <a:bodyPr/>
        <a:lstStyle/>
        <a:p>
          <a:r>
            <a:rPr lang="en-SG" dirty="0"/>
            <a:t>Eternal Life is about</a:t>
          </a:r>
          <a:endParaRPr lang="en-US" dirty="0"/>
        </a:p>
      </dgm:t>
    </dgm:pt>
    <dgm:pt modelId="{6DECCB6F-FB86-4C3C-B130-194BA13D9263}" type="parTrans" cxnId="{B6C91298-16FE-4FB3-B490-9379255E32E3}">
      <dgm:prSet/>
      <dgm:spPr/>
      <dgm:t>
        <a:bodyPr/>
        <a:lstStyle/>
        <a:p>
          <a:endParaRPr lang="en-US"/>
        </a:p>
      </dgm:t>
    </dgm:pt>
    <dgm:pt modelId="{36F05CC6-252F-40D4-947A-A46014B7DBF8}" type="sibTrans" cxnId="{B6C91298-16FE-4FB3-B490-9379255E32E3}">
      <dgm:prSet/>
      <dgm:spPr/>
      <dgm:t>
        <a:bodyPr/>
        <a:lstStyle/>
        <a:p>
          <a:endParaRPr lang="en-US"/>
        </a:p>
      </dgm:t>
    </dgm:pt>
    <dgm:pt modelId="{290B5ED0-3F6C-4368-8D19-7D0AE527D88C}">
      <dgm:prSet/>
      <dgm:spPr/>
      <dgm:t>
        <a:bodyPr/>
        <a:lstStyle/>
        <a:p>
          <a:r>
            <a:rPr lang="en-SG"/>
            <a:t>Knowing God, not just know about Him</a:t>
          </a:r>
          <a:endParaRPr lang="en-US"/>
        </a:p>
      </dgm:t>
    </dgm:pt>
    <dgm:pt modelId="{E696DC4E-85D3-4763-A6AC-E01AA4C36E16}" type="parTrans" cxnId="{8EFD3F55-AB99-4C38-8935-64FBAD4F0FFD}">
      <dgm:prSet/>
      <dgm:spPr/>
      <dgm:t>
        <a:bodyPr/>
        <a:lstStyle/>
        <a:p>
          <a:endParaRPr lang="en-US"/>
        </a:p>
      </dgm:t>
    </dgm:pt>
    <dgm:pt modelId="{95D2891A-6C8F-4C8D-80A9-A7FC0C675AD6}" type="sibTrans" cxnId="{8EFD3F55-AB99-4C38-8935-64FBAD4F0FFD}">
      <dgm:prSet/>
      <dgm:spPr/>
      <dgm:t>
        <a:bodyPr/>
        <a:lstStyle/>
        <a:p>
          <a:endParaRPr lang="en-US"/>
        </a:p>
      </dgm:t>
    </dgm:pt>
    <dgm:pt modelId="{703AE1AA-06B6-4855-B411-43C90C37D7BD}">
      <dgm:prSet/>
      <dgm:spPr/>
      <dgm:t>
        <a:bodyPr/>
        <a:lstStyle/>
        <a:p>
          <a:r>
            <a:rPr lang="en-SG"/>
            <a:t>Its about a Personal Relationship with God</a:t>
          </a:r>
          <a:endParaRPr lang="en-US"/>
        </a:p>
      </dgm:t>
    </dgm:pt>
    <dgm:pt modelId="{D2CEBA33-EDED-4123-907E-2AC0B58EA43C}" type="parTrans" cxnId="{3C1CBF53-E371-4EEA-B323-4C262128A8D7}">
      <dgm:prSet/>
      <dgm:spPr/>
      <dgm:t>
        <a:bodyPr/>
        <a:lstStyle/>
        <a:p>
          <a:endParaRPr lang="en-US"/>
        </a:p>
      </dgm:t>
    </dgm:pt>
    <dgm:pt modelId="{FEFFF0E8-7F06-456B-BF22-5593855D85AF}" type="sibTrans" cxnId="{3C1CBF53-E371-4EEA-B323-4C262128A8D7}">
      <dgm:prSet/>
      <dgm:spPr/>
      <dgm:t>
        <a:bodyPr/>
        <a:lstStyle/>
        <a:p>
          <a:endParaRPr lang="en-US"/>
        </a:p>
      </dgm:t>
    </dgm:pt>
    <dgm:pt modelId="{7EC6174B-2ED2-454D-B903-6675A3EEFA65}" type="pres">
      <dgm:prSet presAssocID="{46104F79-1863-4782-B464-7D1427D2F531}" presName="outerComposite" presStyleCnt="0">
        <dgm:presLayoutVars>
          <dgm:chMax val="5"/>
          <dgm:dir/>
          <dgm:resizeHandles val="exact"/>
        </dgm:presLayoutVars>
      </dgm:prSet>
      <dgm:spPr/>
    </dgm:pt>
    <dgm:pt modelId="{88D34E73-0982-4B47-B7E6-965D2B9B3E67}" type="pres">
      <dgm:prSet presAssocID="{46104F79-1863-4782-B464-7D1427D2F531}" presName="dummyMaxCanvas" presStyleCnt="0">
        <dgm:presLayoutVars/>
      </dgm:prSet>
      <dgm:spPr/>
    </dgm:pt>
    <dgm:pt modelId="{2F991098-1A7A-48F4-9028-ED556DB9CA8B}" type="pres">
      <dgm:prSet presAssocID="{46104F79-1863-4782-B464-7D1427D2F531}" presName="ThreeNodes_1" presStyleLbl="node1" presStyleIdx="0" presStyleCnt="3">
        <dgm:presLayoutVars>
          <dgm:bulletEnabled val="1"/>
        </dgm:presLayoutVars>
      </dgm:prSet>
      <dgm:spPr/>
    </dgm:pt>
    <dgm:pt modelId="{75B0E397-BB2C-4216-B478-022D8B06D3DF}" type="pres">
      <dgm:prSet presAssocID="{46104F79-1863-4782-B464-7D1427D2F531}" presName="ThreeNodes_2" presStyleLbl="node1" presStyleIdx="1" presStyleCnt="3">
        <dgm:presLayoutVars>
          <dgm:bulletEnabled val="1"/>
        </dgm:presLayoutVars>
      </dgm:prSet>
      <dgm:spPr/>
    </dgm:pt>
    <dgm:pt modelId="{7161ADA2-4AE9-4738-AC2D-F4E3F745D40C}" type="pres">
      <dgm:prSet presAssocID="{46104F79-1863-4782-B464-7D1427D2F531}" presName="ThreeNodes_3" presStyleLbl="node1" presStyleIdx="2" presStyleCnt="3">
        <dgm:presLayoutVars>
          <dgm:bulletEnabled val="1"/>
        </dgm:presLayoutVars>
      </dgm:prSet>
      <dgm:spPr/>
    </dgm:pt>
    <dgm:pt modelId="{A032BAA3-1CDF-463B-A7A2-94E021AD528C}" type="pres">
      <dgm:prSet presAssocID="{46104F79-1863-4782-B464-7D1427D2F531}" presName="ThreeConn_1-2" presStyleLbl="fgAccFollowNode1" presStyleIdx="0" presStyleCnt="2">
        <dgm:presLayoutVars>
          <dgm:bulletEnabled val="1"/>
        </dgm:presLayoutVars>
      </dgm:prSet>
      <dgm:spPr/>
    </dgm:pt>
    <dgm:pt modelId="{738B81C2-7F1B-490E-8234-0DB132551E33}" type="pres">
      <dgm:prSet presAssocID="{46104F79-1863-4782-B464-7D1427D2F531}" presName="ThreeConn_2-3" presStyleLbl="fgAccFollowNode1" presStyleIdx="1" presStyleCnt="2">
        <dgm:presLayoutVars>
          <dgm:bulletEnabled val="1"/>
        </dgm:presLayoutVars>
      </dgm:prSet>
      <dgm:spPr/>
    </dgm:pt>
    <dgm:pt modelId="{994C2F7A-4356-4222-B032-8A9A11765A2E}" type="pres">
      <dgm:prSet presAssocID="{46104F79-1863-4782-B464-7D1427D2F531}" presName="ThreeNodes_1_text" presStyleLbl="node1" presStyleIdx="2" presStyleCnt="3">
        <dgm:presLayoutVars>
          <dgm:bulletEnabled val="1"/>
        </dgm:presLayoutVars>
      </dgm:prSet>
      <dgm:spPr/>
    </dgm:pt>
    <dgm:pt modelId="{2DE621E8-EE4E-4C4D-B63A-F0D988418590}" type="pres">
      <dgm:prSet presAssocID="{46104F79-1863-4782-B464-7D1427D2F531}" presName="ThreeNodes_2_text" presStyleLbl="node1" presStyleIdx="2" presStyleCnt="3">
        <dgm:presLayoutVars>
          <dgm:bulletEnabled val="1"/>
        </dgm:presLayoutVars>
      </dgm:prSet>
      <dgm:spPr/>
    </dgm:pt>
    <dgm:pt modelId="{42B8CFBE-0768-4E07-8079-9B672E53AD6C}" type="pres">
      <dgm:prSet presAssocID="{46104F79-1863-4782-B464-7D1427D2F531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8E697327-5DEC-4FF9-B54A-47E316C1C4FA}" type="presOf" srcId="{36F05CC6-252F-40D4-947A-A46014B7DBF8}" destId="{A032BAA3-1CDF-463B-A7A2-94E021AD528C}" srcOrd="0" destOrd="0" presId="urn:microsoft.com/office/officeart/2005/8/layout/vProcess5"/>
    <dgm:cxn modelId="{25232E43-4AE1-4DA7-8B4E-335D9D72728E}" type="presOf" srcId="{703AE1AA-06B6-4855-B411-43C90C37D7BD}" destId="{7161ADA2-4AE9-4738-AC2D-F4E3F745D40C}" srcOrd="0" destOrd="0" presId="urn:microsoft.com/office/officeart/2005/8/layout/vProcess5"/>
    <dgm:cxn modelId="{3C1CBF53-E371-4EEA-B323-4C262128A8D7}" srcId="{46104F79-1863-4782-B464-7D1427D2F531}" destId="{703AE1AA-06B6-4855-B411-43C90C37D7BD}" srcOrd="2" destOrd="0" parTransId="{D2CEBA33-EDED-4123-907E-2AC0B58EA43C}" sibTransId="{FEFFF0E8-7F06-456B-BF22-5593855D85AF}"/>
    <dgm:cxn modelId="{C5971475-5ED7-4AA8-A57B-5D70D853F616}" type="presOf" srcId="{290B5ED0-3F6C-4368-8D19-7D0AE527D88C}" destId="{75B0E397-BB2C-4216-B478-022D8B06D3DF}" srcOrd="0" destOrd="0" presId="urn:microsoft.com/office/officeart/2005/8/layout/vProcess5"/>
    <dgm:cxn modelId="{8EFD3F55-AB99-4C38-8935-64FBAD4F0FFD}" srcId="{46104F79-1863-4782-B464-7D1427D2F531}" destId="{290B5ED0-3F6C-4368-8D19-7D0AE527D88C}" srcOrd="1" destOrd="0" parTransId="{E696DC4E-85D3-4763-A6AC-E01AA4C36E16}" sibTransId="{95D2891A-6C8F-4C8D-80A9-A7FC0C675AD6}"/>
    <dgm:cxn modelId="{B6C91298-16FE-4FB3-B490-9379255E32E3}" srcId="{46104F79-1863-4782-B464-7D1427D2F531}" destId="{4F925074-F5A3-416C-B74C-F8D035C7F724}" srcOrd="0" destOrd="0" parTransId="{6DECCB6F-FB86-4C3C-B130-194BA13D9263}" sibTransId="{36F05CC6-252F-40D4-947A-A46014B7DBF8}"/>
    <dgm:cxn modelId="{92FAE19D-6FC5-4CA8-96FD-AC1CE3464961}" type="presOf" srcId="{4F925074-F5A3-416C-B74C-F8D035C7F724}" destId="{994C2F7A-4356-4222-B032-8A9A11765A2E}" srcOrd="1" destOrd="0" presId="urn:microsoft.com/office/officeart/2005/8/layout/vProcess5"/>
    <dgm:cxn modelId="{59E8E5AD-0104-4EBA-8F20-76EE604B1AA5}" type="presOf" srcId="{95D2891A-6C8F-4C8D-80A9-A7FC0C675AD6}" destId="{738B81C2-7F1B-490E-8234-0DB132551E33}" srcOrd="0" destOrd="0" presId="urn:microsoft.com/office/officeart/2005/8/layout/vProcess5"/>
    <dgm:cxn modelId="{F3D5E7BD-3320-49D6-B7DB-866BBB8EB593}" type="presOf" srcId="{703AE1AA-06B6-4855-B411-43C90C37D7BD}" destId="{42B8CFBE-0768-4E07-8079-9B672E53AD6C}" srcOrd="1" destOrd="0" presId="urn:microsoft.com/office/officeart/2005/8/layout/vProcess5"/>
    <dgm:cxn modelId="{34584DBE-A3EE-4633-9DD1-2E5461BB4776}" type="presOf" srcId="{4F925074-F5A3-416C-B74C-F8D035C7F724}" destId="{2F991098-1A7A-48F4-9028-ED556DB9CA8B}" srcOrd="0" destOrd="0" presId="urn:microsoft.com/office/officeart/2005/8/layout/vProcess5"/>
    <dgm:cxn modelId="{E5B645D0-BFA6-4F77-BBF3-90A94F56B65E}" type="presOf" srcId="{46104F79-1863-4782-B464-7D1427D2F531}" destId="{7EC6174B-2ED2-454D-B903-6675A3EEFA65}" srcOrd="0" destOrd="0" presId="urn:microsoft.com/office/officeart/2005/8/layout/vProcess5"/>
    <dgm:cxn modelId="{8B1420D6-BABB-480D-88E0-8677AA8FC41A}" type="presOf" srcId="{290B5ED0-3F6C-4368-8D19-7D0AE527D88C}" destId="{2DE621E8-EE4E-4C4D-B63A-F0D988418590}" srcOrd="1" destOrd="0" presId="urn:microsoft.com/office/officeart/2005/8/layout/vProcess5"/>
    <dgm:cxn modelId="{1C58D66A-EAF0-43BE-B371-219B700B156C}" type="presParOf" srcId="{7EC6174B-2ED2-454D-B903-6675A3EEFA65}" destId="{88D34E73-0982-4B47-B7E6-965D2B9B3E67}" srcOrd="0" destOrd="0" presId="urn:microsoft.com/office/officeart/2005/8/layout/vProcess5"/>
    <dgm:cxn modelId="{B382690A-9843-4956-9ED1-C156A787DBE6}" type="presParOf" srcId="{7EC6174B-2ED2-454D-B903-6675A3EEFA65}" destId="{2F991098-1A7A-48F4-9028-ED556DB9CA8B}" srcOrd="1" destOrd="0" presId="urn:microsoft.com/office/officeart/2005/8/layout/vProcess5"/>
    <dgm:cxn modelId="{E85FBCEF-1C51-40B7-93EE-C467F63B037B}" type="presParOf" srcId="{7EC6174B-2ED2-454D-B903-6675A3EEFA65}" destId="{75B0E397-BB2C-4216-B478-022D8B06D3DF}" srcOrd="2" destOrd="0" presId="urn:microsoft.com/office/officeart/2005/8/layout/vProcess5"/>
    <dgm:cxn modelId="{54BEDC24-1795-40DF-8BB7-683F0E90F4AB}" type="presParOf" srcId="{7EC6174B-2ED2-454D-B903-6675A3EEFA65}" destId="{7161ADA2-4AE9-4738-AC2D-F4E3F745D40C}" srcOrd="3" destOrd="0" presId="urn:microsoft.com/office/officeart/2005/8/layout/vProcess5"/>
    <dgm:cxn modelId="{D300D961-C56C-46CA-BD2B-6CCB8A162E73}" type="presParOf" srcId="{7EC6174B-2ED2-454D-B903-6675A3EEFA65}" destId="{A032BAA3-1CDF-463B-A7A2-94E021AD528C}" srcOrd="4" destOrd="0" presId="urn:microsoft.com/office/officeart/2005/8/layout/vProcess5"/>
    <dgm:cxn modelId="{3521E2B5-54DE-47E3-9773-F85FE73DC85C}" type="presParOf" srcId="{7EC6174B-2ED2-454D-B903-6675A3EEFA65}" destId="{738B81C2-7F1B-490E-8234-0DB132551E33}" srcOrd="5" destOrd="0" presId="urn:microsoft.com/office/officeart/2005/8/layout/vProcess5"/>
    <dgm:cxn modelId="{2E4D5E8A-B50E-445D-9156-ADF3CC8ED01D}" type="presParOf" srcId="{7EC6174B-2ED2-454D-B903-6675A3EEFA65}" destId="{994C2F7A-4356-4222-B032-8A9A11765A2E}" srcOrd="6" destOrd="0" presId="urn:microsoft.com/office/officeart/2005/8/layout/vProcess5"/>
    <dgm:cxn modelId="{F8790B29-93F8-4C47-8213-9BA03B009DF2}" type="presParOf" srcId="{7EC6174B-2ED2-454D-B903-6675A3EEFA65}" destId="{2DE621E8-EE4E-4C4D-B63A-F0D988418590}" srcOrd="7" destOrd="0" presId="urn:microsoft.com/office/officeart/2005/8/layout/vProcess5"/>
    <dgm:cxn modelId="{D96BC36F-16FC-44EE-A5FA-E74243F6F3B7}" type="presParOf" srcId="{7EC6174B-2ED2-454D-B903-6675A3EEFA65}" destId="{42B8CFBE-0768-4E07-8079-9B672E53AD6C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6E4230-C777-4496-8942-6AF2FAFEF03A}">
      <dsp:nvSpPr>
        <dsp:cNvPr id="0" name=""/>
        <dsp:cNvSpPr/>
      </dsp:nvSpPr>
      <dsp:spPr>
        <a:xfrm>
          <a:off x="1283" y="362278"/>
          <a:ext cx="4505585" cy="28610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75FE39-F8E3-47EA-87A2-A9CFF0A073AE}">
      <dsp:nvSpPr>
        <dsp:cNvPr id="0" name=""/>
        <dsp:cNvSpPr/>
      </dsp:nvSpPr>
      <dsp:spPr>
        <a:xfrm>
          <a:off x="501904" y="837867"/>
          <a:ext cx="4505585" cy="28610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John 3:16:</a:t>
          </a:r>
        </a:p>
      </dsp:txBody>
      <dsp:txXfrm>
        <a:off x="585701" y="921664"/>
        <a:ext cx="4337991" cy="2693452"/>
      </dsp:txXfrm>
    </dsp:sp>
    <dsp:sp modelId="{E81A3B95-8070-4633-B6E6-B3EE68DADF21}">
      <dsp:nvSpPr>
        <dsp:cNvPr id="0" name=""/>
        <dsp:cNvSpPr/>
      </dsp:nvSpPr>
      <dsp:spPr>
        <a:xfrm>
          <a:off x="5508110" y="362278"/>
          <a:ext cx="4505585" cy="28610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50A2B8-F10A-40CA-B05A-5A5635CE5BA4}">
      <dsp:nvSpPr>
        <dsp:cNvPr id="0" name=""/>
        <dsp:cNvSpPr/>
      </dsp:nvSpPr>
      <dsp:spPr>
        <a:xfrm>
          <a:off x="6008730" y="837867"/>
          <a:ext cx="4505585" cy="28610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God so loved the world that he gave his one and only Son, that </a:t>
          </a:r>
          <a:r>
            <a:rPr lang="en-US" sz="2900" kern="1200" dirty="0">
              <a:solidFill>
                <a:srgbClr val="FF0000"/>
              </a:solidFill>
            </a:rPr>
            <a:t>whoever believes in him </a:t>
          </a:r>
          <a:r>
            <a:rPr lang="en-US" sz="2900" kern="1200" dirty="0"/>
            <a:t>shall not perish but have eternal life. </a:t>
          </a:r>
        </a:p>
      </dsp:txBody>
      <dsp:txXfrm>
        <a:off x="6092527" y="921664"/>
        <a:ext cx="4337991" cy="269345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991098-1A7A-48F4-9028-ED556DB9CA8B}">
      <dsp:nvSpPr>
        <dsp:cNvPr id="0" name=""/>
        <dsp:cNvSpPr/>
      </dsp:nvSpPr>
      <dsp:spPr>
        <a:xfrm>
          <a:off x="0" y="0"/>
          <a:ext cx="8930487" cy="116308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SG" sz="3000" kern="1200" dirty="0"/>
            <a:t>Eternal Life is about</a:t>
          </a:r>
          <a:endParaRPr lang="en-US" sz="3000" kern="1200" dirty="0"/>
        </a:p>
      </dsp:txBody>
      <dsp:txXfrm>
        <a:off x="34066" y="34066"/>
        <a:ext cx="7675427" cy="1094952"/>
      </dsp:txXfrm>
    </dsp:sp>
    <dsp:sp modelId="{75B0E397-BB2C-4216-B478-022D8B06D3DF}">
      <dsp:nvSpPr>
        <dsp:cNvPr id="0" name=""/>
        <dsp:cNvSpPr/>
      </dsp:nvSpPr>
      <dsp:spPr>
        <a:xfrm>
          <a:off x="787984" y="1356931"/>
          <a:ext cx="8930487" cy="1163084"/>
        </a:xfrm>
        <a:prstGeom prst="roundRect">
          <a:avLst>
            <a:gd name="adj" fmla="val 10000"/>
          </a:avLst>
        </a:prstGeom>
        <a:solidFill>
          <a:schemeClr val="accent2">
            <a:hueOff val="-758299"/>
            <a:satOff val="-5282"/>
            <a:lumOff val="147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SG" sz="3000" kern="1200"/>
            <a:t>Knowing God, not just know about Him</a:t>
          </a:r>
          <a:endParaRPr lang="en-US" sz="3000" kern="1200"/>
        </a:p>
      </dsp:txBody>
      <dsp:txXfrm>
        <a:off x="822050" y="1390997"/>
        <a:ext cx="7318366" cy="1094952"/>
      </dsp:txXfrm>
    </dsp:sp>
    <dsp:sp modelId="{7161ADA2-4AE9-4738-AC2D-F4E3F745D40C}">
      <dsp:nvSpPr>
        <dsp:cNvPr id="0" name=""/>
        <dsp:cNvSpPr/>
      </dsp:nvSpPr>
      <dsp:spPr>
        <a:xfrm>
          <a:off x="1575968" y="2713863"/>
          <a:ext cx="8930487" cy="1163084"/>
        </a:xfrm>
        <a:prstGeom prst="roundRect">
          <a:avLst>
            <a:gd name="adj" fmla="val 10000"/>
          </a:avLst>
        </a:prstGeom>
        <a:solidFill>
          <a:schemeClr val="accent2">
            <a:hueOff val="-1516599"/>
            <a:satOff val="-10564"/>
            <a:lumOff val="293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SG" sz="3000" kern="1200"/>
            <a:t>Its about a Personal Relationship with God</a:t>
          </a:r>
          <a:endParaRPr lang="en-US" sz="3000" kern="1200"/>
        </a:p>
      </dsp:txBody>
      <dsp:txXfrm>
        <a:off x="1610034" y="2747929"/>
        <a:ext cx="7318366" cy="1094952"/>
      </dsp:txXfrm>
    </dsp:sp>
    <dsp:sp modelId="{A032BAA3-1CDF-463B-A7A2-94E021AD528C}">
      <dsp:nvSpPr>
        <dsp:cNvPr id="0" name=""/>
        <dsp:cNvSpPr/>
      </dsp:nvSpPr>
      <dsp:spPr>
        <a:xfrm>
          <a:off x="8174482" y="882005"/>
          <a:ext cx="756004" cy="756004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400" kern="1200"/>
        </a:p>
      </dsp:txBody>
      <dsp:txXfrm>
        <a:off x="8344583" y="882005"/>
        <a:ext cx="415802" cy="568893"/>
      </dsp:txXfrm>
    </dsp:sp>
    <dsp:sp modelId="{738B81C2-7F1B-490E-8234-0DB132551E33}">
      <dsp:nvSpPr>
        <dsp:cNvPr id="0" name=""/>
        <dsp:cNvSpPr/>
      </dsp:nvSpPr>
      <dsp:spPr>
        <a:xfrm>
          <a:off x="8962466" y="2231183"/>
          <a:ext cx="756004" cy="756004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-1459956"/>
            <a:satOff val="630"/>
            <a:lumOff val="214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1459956"/>
              <a:satOff val="630"/>
              <a:lumOff val="21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400" kern="1200"/>
        </a:p>
      </dsp:txBody>
      <dsp:txXfrm>
        <a:off x="9132567" y="2231183"/>
        <a:ext cx="415802" cy="56889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BAB8A8-642A-40DD-83CA-00C6CA56284B}" type="datetimeFigureOut">
              <a:rPr lang="en-SG" smtClean="0"/>
              <a:t>30/5/2020</a:t>
            </a:fld>
            <a:endParaRPr lang="en-S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S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3F5564-CB5F-486B-9A63-7527193C5DA6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33441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SG" dirty="0"/>
              <a:t>Grace is unmerited Favour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3F5564-CB5F-486B-9A63-7527193C5DA6}" type="slidenum">
              <a:rPr lang="en-SG" smtClean="0"/>
              <a:t>4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1169424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SG" dirty="0"/>
              <a:t>His Plans and Purpose</a:t>
            </a:r>
          </a:p>
          <a:p>
            <a:r>
              <a:rPr lang="en-SG" dirty="0"/>
              <a:t>He is our creator</a:t>
            </a:r>
          </a:p>
          <a:p>
            <a:r>
              <a:rPr lang="en-SG" dirty="0"/>
              <a:t>Sovereign </a:t>
            </a:r>
          </a:p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3F5564-CB5F-486B-9A63-7527193C5DA6}" type="slidenum">
              <a:rPr lang="en-SG" smtClean="0"/>
              <a:t>5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4911472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3F5564-CB5F-486B-9A63-7527193C5DA6}" type="slidenum">
              <a:rPr lang="en-SG" smtClean="0"/>
              <a:t>7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469483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1124712"/>
            <a:ext cx="11036808" cy="3172968"/>
          </a:xfrm>
        </p:spPr>
        <p:txBody>
          <a:bodyPr anchor="b">
            <a:normAutofit/>
          </a:bodyPr>
          <a:lstStyle>
            <a:lvl1pPr algn="l">
              <a:defRPr sz="8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727448"/>
            <a:ext cx="11036808" cy="1481328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FF558-51F9-42A2-9944-DBE23DA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6072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5/30/2020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C0E86-A7F7-4BDC-A637-254E525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10ADE-E9DA-4E57-BF57-1CCB6521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69680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</a:extLst>
          </p:cNvPr>
          <p:cNvSpPr/>
          <p:nvPr/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</a:extLst>
          </p:cNvPr>
          <p:cNvSpPr/>
          <p:nvPr/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20984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32C18-E430-4EC7-BD7C-99D86D01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C5012F-7119-4D94-9717-3862E1C93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D9A4A-D287-4207-9037-70DB007A1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CFCAC-80DB-43BB-B3F1-AC22BACEE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79730-3487-4D94-A0DC-C2168496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882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43C89D-929E-4CD1-BCCC-72A14C033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450EA-A577-4B76-A12F-650BEB20F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2603B-9ACE-4FA9-805B-9B91EB63D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E18AC-D6A9-4A61-885D-68E2B684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97AE4-AA47-4E14-8FFE-171FAE47F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026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D6FBB9D-1CAA-4D05-AB33-BABDFE17B843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27B71-B4B6-4823-80A1-68C40B475118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A6DB05-9FB5-4B07-8675-74C23D4FD89D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900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AEDC5C-2E87-49C6-AB07-A95E5F39ED8E}"/>
              </a:ext>
            </a:extLst>
          </p:cNvPr>
          <p:cNvSpPr/>
          <p:nvPr/>
        </p:nvSpPr>
        <p:spPr>
          <a:xfrm>
            <a:off x="558210" y="4981421"/>
            <a:ext cx="11134956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7D88DE-E462-4C8A-BF99-609390DFB781}"/>
              </a:ext>
            </a:extLst>
          </p:cNvPr>
          <p:cNvSpPr/>
          <p:nvPr/>
        </p:nvSpPr>
        <p:spPr>
          <a:xfrm>
            <a:off x="498834" y="5118581"/>
            <a:ext cx="146304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784" y="640080"/>
            <a:ext cx="10890504" cy="4114800"/>
          </a:xfrm>
        </p:spPr>
        <p:txBody>
          <a:bodyPr anchor="b">
            <a:normAutofit/>
          </a:bodyPr>
          <a:lstStyle>
            <a:lvl1pPr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5102352"/>
            <a:ext cx="10607040" cy="585216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BFA7D-4401-4285-802B-1579165F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909C5-AA19-4195-8376-9002D5DF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C3F32-46E0-47C8-8565-5969A475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816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76262E-36A0-40C6-ADE6-90CD9FB9B9EA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2677A9B-4D1D-4D80-912C-24570140A650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DC8C98-510F-48C9-82B2-9E4F760A68DF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A078AE-0BC3-48F9-87EC-2DB0CCE7E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A20DF-0829-4336-B59F-FF9D7AA9D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8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5D01C-CF67-4DF6-B96C-FFC9D5BF8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5936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BD797-6031-4F82-8726-EAB75702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3F71C-B897-4909-A75E-8716AD49C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8BC14-5BB1-405F-A6F3-C07230F0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554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99500CE-917A-4D03-A7DF-71D8EBBC1537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8" y="3203688"/>
            <a:ext cx="4937760" cy="2968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5936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5936" y="3203687"/>
            <a:ext cx="4937760" cy="29685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376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C0689C4-0DB3-408B-A956-40326B4AE4C4}"/>
              </a:ext>
            </a:extLst>
          </p:cNvPr>
          <p:cNvSpPr/>
          <p:nvPr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E1D10E-1C30-41BF-8C3B-C460C9B5597B}"/>
              </a:ext>
            </a:extLst>
          </p:cNvPr>
          <p:cNvSpPr/>
          <p:nvPr/>
        </p:nvSpPr>
        <p:spPr>
          <a:xfrm>
            <a:off x="609084" y="2971798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9454F2-0EE5-4888-AF4C-82F825E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938528"/>
            <a:ext cx="10177272" cy="2990088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C91241-A315-4643-91E5-CF2C25CC9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706D86-5479-487D-94C8-76093D84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39411-CED6-43D4-868D-A65C4161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594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447E0-1D4D-4EF2-B81B-4B2400EE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84CA0-2A78-4600-9F3D-19B09E79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40955-B18E-49D3-AE7B-B331200E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893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FA417FE-CD1A-486F-A4AC-E4000A2FB18E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18F0F5-812B-472C-9408-B80F2553F5E0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F7751B-CD8F-4F5B-A903-1DCE5D1E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55C8A-A0BB-441D-976F-EB56D438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1709928"/>
            <a:ext cx="6729984" cy="4096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E6A51-A2E5-4BFA-B571-9FDFE1BB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29000"/>
            <a:ext cx="3099816" cy="20665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2778A-DD4C-4651-9C53-8B0C44CD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5/30/2020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C7F66-2DFA-4146-BE1A-CE2890FE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5D185-B1B6-4D62-81BE-BE82C80A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363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8B77B5-211C-456E-B79F-306CC3619347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63C338-194D-4F23-ABEC-60A7EA96F302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C04DCC-0E3E-4F05-9FAC-9FA6CA4B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29649-B19F-499E-8E9A-3577EAC8F0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65192" y="1161288"/>
            <a:ext cx="6729984" cy="4645152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9EF2E-A8CD-41A1-B11A-0D8842797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38144"/>
            <a:ext cx="3099816" cy="20574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257B5-0DE0-401F-9171-E8687A97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CD9AD-D667-4FD4-AA34-428AA0BC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70FB6-F273-4BA6-8B97-9835AC53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86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866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2" r:id="rId6"/>
    <p:sldLayoutId id="2147483668" r:id="rId7"/>
    <p:sldLayoutId id="2147483669" r:id="rId8"/>
    <p:sldLayoutId id="2147483670" r:id="rId9"/>
    <p:sldLayoutId id="2147483671" r:id="rId10"/>
    <p:sldLayoutId id="21474836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FAE4173-6D9E-4313-B394-B6729028912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5627" b="-1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1C3E882-95A9-404F-B98F-0ED197FF2C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1" y="1122363"/>
            <a:ext cx="4023360" cy="3204134"/>
          </a:xfrm>
        </p:spPr>
        <p:txBody>
          <a:bodyPr anchor="b">
            <a:normAutofit/>
          </a:bodyPr>
          <a:lstStyle/>
          <a:p>
            <a:r>
              <a:rPr lang="en-SG" sz="4800" dirty="0"/>
              <a:t>The Gift of Life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F9A910-7BBB-4B92-A302-1F9436B53D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4872922"/>
            <a:ext cx="4023359" cy="1208141"/>
          </a:xfrm>
        </p:spPr>
        <p:txBody>
          <a:bodyPr>
            <a:normAutofit/>
          </a:bodyPr>
          <a:lstStyle/>
          <a:p>
            <a:endParaRPr lang="en-SG" sz="200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786562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5ACC6BB2-28F8-4405-829D-0562733BEE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5C2E53F0-AD54-4A55-99A0-EC896CE3C2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1899601"/>
          </a:xfrm>
          <a:custGeom>
            <a:avLst/>
            <a:gdLst>
              <a:gd name="connsiteX0" fmla="*/ 0 w 12188952"/>
              <a:gd name="connsiteY0" fmla="*/ 0 h 1899601"/>
              <a:gd name="connsiteX1" fmla="*/ 12188952 w 12188952"/>
              <a:gd name="connsiteY1" fmla="*/ 0 h 1899601"/>
              <a:gd name="connsiteX2" fmla="*/ 12188952 w 12188952"/>
              <a:gd name="connsiteY2" fmla="*/ 1635106 h 1899601"/>
              <a:gd name="connsiteX3" fmla="*/ 11356325 w 12188952"/>
              <a:gd name="connsiteY3" fmla="*/ 1707615 h 1899601"/>
              <a:gd name="connsiteX4" fmla="*/ 6096001 w 12188952"/>
              <a:gd name="connsiteY4" fmla="*/ 1899601 h 1899601"/>
              <a:gd name="connsiteX5" fmla="*/ 835678 w 12188952"/>
              <a:gd name="connsiteY5" fmla="*/ 1707615 h 1899601"/>
              <a:gd name="connsiteX6" fmla="*/ 0 w 12188952"/>
              <a:gd name="connsiteY6" fmla="*/ 1634841 h 1899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88952" h="1899601">
                <a:moveTo>
                  <a:pt x="0" y="0"/>
                </a:moveTo>
                <a:lnTo>
                  <a:pt x="12188952" y="0"/>
                </a:lnTo>
                <a:lnTo>
                  <a:pt x="12188952" y="1635106"/>
                </a:lnTo>
                <a:lnTo>
                  <a:pt x="11356325" y="1707615"/>
                </a:lnTo>
                <a:cubicBezTo>
                  <a:pt x="9739512" y="1831240"/>
                  <a:pt x="7961919" y="1899601"/>
                  <a:pt x="6096001" y="1899601"/>
                </a:cubicBezTo>
                <a:cubicBezTo>
                  <a:pt x="4230084" y="1899601"/>
                  <a:pt x="2452490" y="1831240"/>
                  <a:pt x="835678" y="1707615"/>
                </a:cubicBezTo>
                <a:lnTo>
                  <a:pt x="0" y="1634841"/>
                </a:lnTo>
                <a:close/>
              </a:path>
            </a:pathLst>
          </a:cu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4" name="Freeform: Shape 13">
            <a:extLst>
              <a:ext uri="{FF2B5EF4-FFF2-40B4-BE49-F238E27FC236}">
                <a16:creationId xmlns:a16="http://schemas.microsoft.com/office/drawing/2014/main" id="{D15F19F8-85EE-477A-ACBA-4B6D069780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890722"/>
          </a:xfrm>
          <a:custGeom>
            <a:avLst/>
            <a:gdLst>
              <a:gd name="connsiteX0" fmla="*/ 0 w 12192000"/>
              <a:gd name="connsiteY0" fmla="*/ 0 h 1890722"/>
              <a:gd name="connsiteX1" fmla="*/ 12192000 w 12192000"/>
              <a:gd name="connsiteY1" fmla="*/ 0 h 1890722"/>
              <a:gd name="connsiteX2" fmla="*/ 12192000 w 12192000"/>
              <a:gd name="connsiteY2" fmla="*/ 1626227 h 1890722"/>
              <a:gd name="connsiteX3" fmla="*/ 11359165 w 12192000"/>
              <a:gd name="connsiteY3" fmla="*/ 1698736 h 1890722"/>
              <a:gd name="connsiteX4" fmla="*/ 6097526 w 12192000"/>
              <a:gd name="connsiteY4" fmla="*/ 1890722 h 1890722"/>
              <a:gd name="connsiteX5" fmla="*/ 835887 w 12192000"/>
              <a:gd name="connsiteY5" fmla="*/ 1698736 h 1890722"/>
              <a:gd name="connsiteX6" fmla="*/ 0 w 12192000"/>
              <a:gd name="connsiteY6" fmla="*/ 1625962 h 1890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1890722">
                <a:moveTo>
                  <a:pt x="0" y="0"/>
                </a:moveTo>
                <a:lnTo>
                  <a:pt x="12192000" y="0"/>
                </a:lnTo>
                <a:lnTo>
                  <a:pt x="12192000" y="1626227"/>
                </a:lnTo>
                <a:lnTo>
                  <a:pt x="11359165" y="1698736"/>
                </a:lnTo>
                <a:cubicBezTo>
                  <a:pt x="9741947" y="1822361"/>
                  <a:pt x="7963910" y="1890722"/>
                  <a:pt x="6097526" y="1890722"/>
                </a:cubicBezTo>
                <a:cubicBezTo>
                  <a:pt x="4231142" y="1890722"/>
                  <a:pt x="2453104" y="1822361"/>
                  <a:pt x="835887" y="1698736"/>
                </a:cubicBezTo>
                <a:lnTo>
                  <a:pt x="0" y="1625962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C9FFF1B-3E7F-4018-A57F-848A340213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97"/>
            <a:ext cx="10515600" cy="1273233"/>
          </a:xfrm>
        </p:spPr>
        <p:txBody>
          <a:bodyPr>
            <a:normAutofit/>
          </a:bodyPr>
          <a:lstStyle/>
          <a:p>
            <a:r>
              <a:rPr lang="en-SG" dirty="0"/>
              <a:t>Jesus Christ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2C3387C-D24F-4737-8A37-1DC5CFF09C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7970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5D52945D-7147-4C43-9AA7-2AFC62ECA68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0713653"/>
              </p:ext>
            </p:extLst>
          </p:nvPr>
        </p:nvGraphicFramePr>
        <p:xfrm>
          <a:off x="838200" y="2184158"/>
          <a:ext cx="10515600" cy="40611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082435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685F54-3796-4060-85C0-56772F4F4A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3558FC-D58D-472F-9995-B578E5FF46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127504"/>
            <a:ext cx="10168128" cy="369417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Ephesians 2:8-9 :</a:t>
            </a:r>
          </a:p>
          <a:p>
            <a:pPr marL="0" indent="0">
              <a:buNone/>
            </a:pPr>
            <a:r>
              <a:rPr lang="en-US" b="1" i="1" dirty="0"/>
              <a:t>For it is by grace you have been saved, through faith </a:t>
            </a:r>
            <a:r>
              <a:rPr lang="en-US" dirty="0"/>
              <a:t>– </a:t>
            </a:r>
          </a:p>
          <a:p>
            <a:pPr marL="0" indent="0">
              <a:buNone/>
            </a:pPr>
            <a:r>
              <a:rPr lang="en-US" dirty="0"/>
              <a:t>and this is not from yourselves,</a:t>
            </a:r>
          </a:p>
          <a:p>
            <a:pPr marL="0" indent="0">
              <a:buNone/>
            </a:pPr>
            <a:r>
              <a:rPr lang="en-US" dirty="0"/>
              <a:t> it is the gift of God – </a:t>
            </a:r>
          </a:p>
          <a:p>
            <a:pPr marL="0" indent="0">
              <a:buNone/>
            </a:pPr>
            <a:r>
              <a:rPr lang="en-US" b="1" baseline="30000" dirty="0"/>
              <a:t>9 </a:t>
            </a:r>
            <a:r>
              <a:rPr lang="en-US" dirty="0"/>
              <a:t>not by works, so that no one can boast. </a:t>
            </a:r>
          </a:p>
          <a:p>
            <a:pPr marL="0" indent="0">
              <a:buNone/>
            </a:pPr>
            <a:r>
              <a:rPr lang="en-US" b="1" baseline="30000" dirty="0"/>
              <a:t>10 </a:t>
            </a:r>
            <a:r>
              <a:rPr lang="en-US" dirty="0"/>
              <a:t>For we are God’s handiwork, created in Christ Jesus to do good works, which God prepared in advance for us to do.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26159440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338D9C-6CE3-43B7-A89D-588CF7FD4D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/>
              <a:t>Gift of Salvation</a:t>
            </a:r>
            <a:endParaRPr lang="en-S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2059DA-1011-48E2-9604-B53956A19E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SG" dirty="0"/>
              <a:t>God’s Grace: Forgive our sins</a:t>
            </a:r>
          </a:p>
          <a:p>
            <a:r>
              <a:rPr lang="en-SG" dirty="0"/>
              <a:t>We cannot earn it</a:t>
            </a:r>
          </a:p>
          <a:p>
            <a:r>
              <a:rPr lang="en-SG" dirty="0"/>
              <a:t>Respond in Faith</a:t>
            </a:r>
          </a:p>
          <a:p>
            <a:r>
              <a:rPr lang="en-SG" dirty="0"/>
              <a:t>To receive this gift of Salvation</a:t>
            </a:r>
          </a:p>
          <a:p>
            <a:r>
              <a:rPr lang="en-SG" dirty="0">
                <a:solidFill>
                  <a:srgbClr val="FF0000"/>
                </a:solidFill>
              </a:rPr>
              <a:t>Jesus Christ </a:t>
            </a:r>
            <a:r>
              <a:rPr lang="en-SG" dirty="0"/>
              <a:t>is our Lord and Saviour</a:t>
            </a:r>
          </a:p>
          <a:p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2210060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A43D83-EFD1-47CB-B10F-A0E0BFF693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/>
              <a:t>What is Eternal Life</a:t>
            </a:r>
            <a:endParaRPr lang="en-S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D847D6-7639-4040-8F7F-C9C783578D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John 17:3:</a:t>
            </a:r>
          </a:p>
          <a:p>
            <a:pPr marL="0" indent="0">
              <a:buNone/>
            </a:pPr>
            <a:r>
              <a:rPr lang="en-US" dirty="0"/>
              <a:t>Now this is eternal life: that they </a:t>
            </a:r>
            <a:r>
              <a:rPr lang="en-US" b="1" dirty="0"/>
              <a:t>know you</a:t>
            </a:r>
            <a:r>
              <a:rPr lang="en-US" dirty="0"/>
              <a:t>, the only true God, and Jesus Christ, whom you have sent.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Eternal life starts NOW.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11104568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1D377EB-C9D2-4ED0-86A6-740A297E3E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7CF63AE-C479-4E0F-8B09-7DC9123724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685800"/>
            <a:ext cx="10506456" cy="1157005"/>
          </a:xfrm>
        </p:spPr>
        <p:txBody>
          <a:bodyPr anchor="b">
            <a:normAutofit/>
          </a:bodyPr>
          <a:lstStyle/>
          <a:p>
            <a:r>
              <a:rPr lang="en-SG" sz="4800"/>
              <a:t>Eternal Life	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66346BE-FDB4-4772-A696-0719490ABD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120140" y="34093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B92FFCE-0C90-454E-AA25-D4EE9A6C39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1958056"/>
            <a:ext cx="1050645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2C57BDA5-BC95-45BA-B301-69B61781643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1133522"/>
              </p:ext>
            </p:extLst>
          </p:nvPr>
        </p:nvGraphicFramePr>
        <p:xfrm>
          <a:off x="838200" y="2295252"/>
          <a:ext cx="10506456" cy="38769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696642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235BA1-E7C2-4367-9CB6-63CC212D75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/>
              <a:t>We are now Children of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323C29-D136-48DE-A093-03D7705EED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John 1:12</a:t>
            </a:r>
          </a:p>
          <a:p>
            <a:pPr marL="0" indent="0">
              <a:buNone/>
            </a:pPr>
            <a:r>
              <a:rPr lang="en-US" sz="3200" dirty="0"/>
              <a:t>Yet to all who did receive him, to those who believed in his name, </a:t>
            </a:r>
            <a:r>
              <a:rPr lang="en-US" sz="3200" b="1" dirty="0"/>
              <a:t>he gave the right to become children of God </a:t>
            </a:r>
            <a:r>
              <a:rPr lang="en-US" sz="3200" dirty="0"/>
              <a:t>– </a:t>
            </a:r>
            <a:r>
              <a:rPr lang="en-US" sz="3200" b="1" baseline="30000" dirty="0"/>
              <a:t>13 </a:t>
            </a:r>
            <a:r>
              <a:rPr lang="en-US" sz="3200" dirty="0"/>
              <a:t>children born not of natural descent, nor of human decision or a husband’s will, but born of God.</a:t>
            </a:r>
            <a:endParaRPr lang="en-SG" sz="3200" dirty="0"/>
          </a:p>
        </p:txBody>
      </p:sp>
    </p:spTree>
    <p:extLst>
      <p:ext uri="{BB962C8B-B14F-4D97-AF65-F5344CB8AC3E}">
        <p14:creationId xmlns:p14="http://schemas.microsoft.com/office/powerpoint/2010/main" val="3061850102"/>
      </p:ext>
    </p:extLst>
  </p:cSld>
  <p:clrMapOvr>
    <a:masterClrMapping/>
  </p:clrMapOvr>
</p:sld>
</file>

<file path=ppt/theme/theme1.xml><?xml version="1.0" encoding="utf-8"?>
<a:theme xmlns:a="http://schemas.openxmlformats.org/drawingml/2006/main" name="AccentBoxVTI">
  <a:themeElements>
    <a:clrScheme name="AnalogousFromDarkSeedLeftStep">
      <a:dk1>
        <a:srgbClr val="000000"/>
      </a:dk1>
      <a:lt1>
        <a:srgbClr val="FFFFFF"/>
      </a:lt1>
      <a:dk2>
        <a:srgbClr val="233C22"/>
      </a:dk2>
      <a:lt2>
        <a:srgbClr val="E8E3E2"/>
      </a:lt2>
      <a:accent1>
        <a:srgbClr val="23B0C6"/>
      </a:accent1>
      <a:accent2>
        <a:srgbClr val="14B78A"/>
      </a:accent2>
      <a:accent3>
        <a:srgbClr val="21B94F"/>
      </a:accent3>
      <a:accent4>
        <a:srgbClr val="27B914"/>
      </a:accent4>
      <a:accent5>
        <a:srgbClr val="6DB220"/>
      </a:accent5>
      <a:accent6>
        <a:srgbClr val="9FA812"/>
      </a:accent6>
      <a:hlink>
        <a:srgbClr val="539130"/>
      </a:hlink>
      <a:folHlink>
        <a:srgbClr val="7F7F7F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ntBoxVTI" id="{9F778A78-DC9A-453A-A82D-A75CAD503E15}" vid="{EA961113-7CC4-4569-8A6A-7BC2C1E2F40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265</Words>
  <Application>Microsoft Office PowerPoint</Application>
  <PresentationFormat>Widescreen</PresentationFormat>
  <Paragraphs>35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Avenir Next LT Pro</vt:lpstr>
      <vt:lpstr>Calibri</vt:lpstr>
      <vt:lpstr>AccentBoxVTI</vt:lpstr>
      <vt:lpstr>The Gift of Life</vt:lpstr>
      <vt:lpstr>Jesus Christ</vt:lpstr>
      <vt:lpstr>PowerPoint Presentation</vt:lpstr>
      <vt:lpstr>Gift of Salvation</vt:lpstr>
      <vt:lpstr>What is Eternal Life</vt:lpstr>
      <vt:lpstr>Eternal Life </vt:lpstr>
      <vt:lpstr>We are now Children of God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Gift of Life</dc:title>
  <dc:creator>Jonathan Bai Mingchun</dc:creator>
  <cp:lastModifiedBy>Jonathan Bai Mingchun</cp:lastModifiedBy>
  <cp:revision>14</cp:revision>
  <dcterms:created xsi:type="dcterms:W3CDTF">2020-04-19T06:38:58Z</dcterms:created>
  <dcterms:modified xsi:type="dcterms:W3CDTF">2020-05-30T10:31:59Z</dcterms:modified>
</cp:coreProperties>
</file>