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20" r:id="rId1"/>
    <p:sldMasterId id="2147483708" r:id="rId2"/>
    <p:sldMasterId id="2147483732" r:id="rId3"/>
    <p:sldMasterId id="2147483756" r:id="rId4"/>
  </p:sldMasterIdLst>
  <p:notesMasterIdLst>
    <p:notesMasterId r:id="rId78"/>
  </p:notesMasterIdLst>
  <p:sldIdLst>
    <p:sldId id="3350" r:id="rId5"/>
    <p:sldId id="3127" r:id="rId6"/>
    <p:sldId id="3208" r:id="rId7"/>
    <p:sldId id="3206" r:id="rId8"/>
    <p:sldId id="3207" r:id="rId9"/>
    <p:sldId id="3430" r:id="rId10"/>
    <p:sldId id="3432" r:id="rId11"/>
    <p:sldId id="3162" r:id="rId12"/>
    <p:sldId id="3431" r:id="rId13"/>
    <p:sldId id="3371" r:id="rId14"/>
    <p:sldId id="3188" r:id="rId15"/>
    <p:sldId id="3001" r:id="rId16"/>
    <p:sldId id="1486" r:id="rId17"/>
    <p:sldId id="3048" r:id="rId18"/>
    <p:sldId id="3433" r:id="rId19"/>
    <p:sldId id="3434" r:id="rId20"/>
    <p:sldId id="3435" r:id="rId21"/>
    <p:sldId id="3475" r:id="rId22"/>
    <p:sldId id="3382" r:id="rId23"/>
    <p:sldId id="3384" r:id="rId24"/>
    <p:sldId id="3468" r:id="rId25"/>
    <p:sldId id="3161" r:id="rId26"/>
    <p:sldId id="3174" r:id="rId27"/>
    <p:sldId id="3474" r:id="rId28"/>
    <p:sldId id="3436" r:id="rId29"/>
    <p:sldId id="3437" r:id="rId30"/>
    <p:sldId id="3438" r:id="rId31"/>
    <p:sldId id="3440" r:id="rId32"/>
    <p:sldId id="3439" r:id="rId33"/>
    <p:sldId id="3476" r:id="rId34"/>
    <p:sldId id="3441" r:id="rId35"/>
    <p:sldId id="3444" r:id="rId36"/>
    <p:sldId id="3443" r:id="rId37"/>
    <p:sldId id="3478" r:id="rId38"/>
    <p:sldId id="3469" r:id="rId39"/>
    <p:sldId id="3471" r:id="rId40"/>
    <p:sldId id="3473" r:id="rId41"/>
    <p:sldId id="3472" r:id="rId42"/>
    <p:sldId id="3445" r:id="rId43"/>
    <p:sldId id="3446" r:id="rId44"/>
    <p:sldId id="3447" r:id="rId45"/>
    <p:sldId id="3448" r:id="rId46"/>
    <p:sldId id="3480" r:id="rId47"/>
    <p:sldId id="3449" r:id="rId48"/>
    <p:sldId id="3450" r:id="rId49"/>
    <p:sldId id="3451" r:id="rId50"/>
    <p:sldId id="3452" r:id="rId51"/>
    <p:sldId id="3454" r:id="rId52"/>
    <p:sldId id="3455" r:id="rId53"/>
    <p:sldId id="3456" r:id="rId54"/>
    <p:sldId id="3457" r:id="rId55"/>
    <p:sldId id="3481" r:id="rId56"/>
    <p:sldId id="3482" r:id="rId57"/>
    <p:sldId id="3483" r:id="rId58"/>
    <p:sldId id="3484" r:id="rId59"/>
    <p:sldId id="3458" r:id="rId60"/>
    <p:sldId id="3459" r:id="rId61"/>
    <p:sldId id="3460" r:id="rId62"/>
    <p:sldId id="3413" r:id="rId63"/>
    <p:sldId id="3487" r:id="rId64"/>
    <p:sldId id="3461" r:id="rId65"/>
    <p:sldId id="3462" r:id="rId66"/>
    <p:sldId id="3463" r:id="rId67"/>
    <p:sldId id="3419" r:id="rId68"/>
    <p:sldId id="3421" r:id="rId69"/>
    <p:sldId id="3422" r:id="rId70"/>
    <p:sldId id="3489" r:id="rId71"/>
    <p:sldId id="3464" r:id="rId72"/>
    <p:sldId id="3465" r:id="rId73"/>
    <p:sldId id="3492" r:id="rId74"/>
    <p:sldId id="3466" r:id="rId75"/>
    <p:sldId id="3467" r:id="rId76"/>
    <p:sldId id="3429" r:id="rId77"/>
  </p:sldIdLst>
  <p:sldSz cx="9144000" cy="5143500" type="screen16x9"/>
  <p:notesSz cx="6792913" cy="9932988"/>
  <p:defaultTextStyle>
    <a:defPPr>
      <a:defRPr lang="en-GB"/>
    </a:defPPr>
    <a:lvl1pPr algn="l" defTabSz="284705" rtl="0" fontAlgn="base">
      <a:spcBef>
        <a:spcPct val="0"/>
      </a:spcBef>
      <a:spcAft>
        <a:spcPct val="0"/>
      </a:spcAft>
      <a:defRPr sz="1600" b="1" kern="1200">
        <a:solidFill>
          <a:schemeClr val="bg1"/>
        </a:solidFill>
        <a:latin typeface="MS Hei"/>
        <a:ea typeface="Arial Unicode MS" pitchFamily="34" charset="-128"/>
        <a:cs typeface="Arial Unicode MS" pitchFamily="34" charset="-128"/>
      </a:defRPr>
    </a:lvl1pPr>
    <a:lvl2pPr marL="463265" indent="-177569" algn="l" defTabSz="284705" rtl="0" fontAlgn="base">
      <a:spcBef>
        <a:spcPct val="0"/>
      </a:spcBef>
      <a:spcAft>
        <a:spcPct val="0"/>
      </a:spcAft>
      <a:defRPr sz="1600" b="1" kern="1200">
        <a:solidFill>
          <a:schemeClr val="bg1"/>
        </a:solidFill>
        <a:latin typeface="MS Hei"/>
        <a:ea typeface="Arial Unicode MS" pitchFamily="34" charset="-128"/>
        <a:cs typeface="Arial Unicode MS" pitchFamily="34" charset="-128"/>
      </a:defRPr>
    </a:lvl2pPr>
    <a:lvl3pPr marL="713249" indent="-141856" algn="l" defTabSz="284705" rtl="0" fontAlgn="base">
      <a:spcBef>
        <a:spcPct val="0"/>
      </a:spcBef>
      <a:spcAft>
        <a:spcPct val="0"/>
      </a:spcAft>
      <a:defRPr sz="1600" b="1" kern="1200">
        <a:solidFill>
          <a:schemeClr val="bg1"/>
        </a:solidFill>
        <a:latin typeface="MS Hei"/>
        <a:ea typeface="Arial Unicode MS" pitchFamily="34" charset="-128"/>
        <a:cs typeface="Arial Unicode MS" pitchFamily="34" charset="-128"/>
      </a:defRPr>
    </a:lvl3pPr>
    <a:lvl4pPr marL="998946" indent="-141856" algn="l" defTabSz="284705" rtl="0" fontAlgn="base">
      <a:spcBef>
        <a:spcPct val="0"/>
      </a:spcBef>
      <a:spcAft>
        <a:spcPct val="0"/>
      </a:spcAft>
      <a:defRPr sz="1600" b="1" kern="1200">
        <a:solidFill>
          <a:schemeClr val="bg1"/>
        </a:solidFill>
        <a:latin typeface="MS Hei"/>
        <a:ea typeface="Arial Unicode MS" pitchFamily="34" charset="-128"/>
        <a:cs typeface="Arial Unicode MS" pitchFamily="34" charset="-128"/>
      </a:defRPr>
    </a:lvl4pPr>
    <a:lvl5pPr marL="1284642" indent="-141856" algn="l" defTabSz="284705" rtl="0" fontAlgn="base">
      <a:spcBef>
        <a:spcPct val="0"/>
      </a:spcBef>
      <a:spcAft>
        <a:spcPct val="0"/>
      </a:spcAft>
      <a:defRPr sz="1600" b="1" kern="1200">
        <a:solidFill>
          <a:schemeClr val="bg1"/>
        </a:solidFill>
        <a:latin typeface="MS Hei"/>
        <a:ea typeface="Arial Unicode MS" pitchFamily="34" charset="-128"/>
        <a:cs typeface="Arial Unicode MS" pitchFamily="34" charset="-128"/>
      </a:defRPr>
    </a:lvl5pPr>
    <a:lvl6pPr marL="1428482" algn="l" defTabSz="571393" rtl="0" eaLnBrk="1" latinLnBrk="0" hangingPunct="1">
      <a:defRPr sz="1600" b="1" kern="1200">
        <a:solidFill>
          <a:schemeClr val="bg1"/>
        </a:solidFill>
        <a:latin typeface="MS Hei"/>
        <a:ea typeface="Arial Unicode MS" pitchFamily="34" charset="-128"/>
        <a:cs typeface="Arial Unicode MS" pitchFamily="34" charset="-128"/>
      </a:defRPr>
    </a:lvl6pPr>
    <a:lvl7pPr marL="1714178" algn="l" defTabSz="571393" rtl="0" eaLnBrk="1" latinLnBrk="0" hangingPunct="1">
      <a:defRPr sz="1600" b="1" kern="1200">
        <a:solidFill>
          <a:schemeClr val="bg1"/>
        </a:solidFill>
        <a:latin typeface="MS Hei"/>
        <a:ea typeface="Arial Unicode MS" pitchFamily="34" charset="-128"/>
        <a:cs typeface="Arial Unicode MS" pitchFamily="34" charset="-128"/>
      </a:defRPr>
    </a:lvl7pPr>
    <a:lvl8pPr marL="1999874" algn="l" defTabSz="571393" rtl="0" eaLnBrk="1" latinLnBrk="0" hangingPunct="1">
      <a:defRPr sz="1600" b="1" kern="1200">
        <a:solidFill>
          <a:schemeClr val="bg1"/>
        </a:solidFill>
        <a:latin typeface="MS Hei"/>
        <a:ea typeface="Arial Unicode MS" pitchFamily="34" charset="-128"/>
        <a:cs typeface="Arial Unicode MS" pitchFamily="34" charset="-128"/>
      </a:defRPr>
    </a:lvl8pPr>
    <a:lvl9pPr marL="2285571" algn="l" defTabSz="571393" rtl="0" eaLnBrk="1" latinLnBrk="0" hangingPunct="1">
      <a:defRPr sz="1600" b="1" kern="1200">
        <a:solidFill>
          <a:schemeClr val="bg1"/>
        </a:solidFill>
        <a:latin typeface="MS Hei"/>
        <a:ea typeface="Arial Unicode MS" pitchFamily="34" charset="-128"/>
        <a:cs typeface="Arial Unicode MS" pitchFamily="34" charset="-128"/>
      </a:defRPr>
    </a:lvl9pPr>
  </p:defaultTextStyle>
  <p:extLst>
    <p:ext uri="{EFAFB233-063F-42B5-8137-9DF3F51BA10A}">
      <p15:sldGuideLst xmlns:p15="http://schemas.microsoft.com/office/powerpoint/2012/main">
        <p15:guide id="1" orient="horz" pos="180" userDrawn="1">
          <p15:clr>
            <a:srgbClr val="A4A3A4"/>
          </p15:clr>
        </p15:guide>
        <p15:guide id="2" orient="horz" pos="3060" userDrawn="1">
          <p15:clr>
            <a:srgbClr val="A4A3A4"/>
          </p15:clr>
        </p15:guide>
        <p15:guide id="3" orient="horz" pos="1620">
          <p15:clr>
            <a:srgbClr val="A4A3A4"/>
          </p15:clr>
        </p15:guide>
        <p15:guide id="4" pos="5520">
          <p15:clr>
            <a:srgbClr val="A4A3A4"/>
          </p15:clr>
        </p15:guide>
        <p15:guide id="5" pos="240">
          <p15:clr>
            <a:srgbClr val="A4A3A4"/>
          </p15:clr>
        </p15:guide>
        <p15:guide id="6"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AACD"/>
    <a:srgbClr val="5197B8"/>
    <a:srgbClr val="4D94B1"/>
    <a:srgbClr val="FFD600"/>
    <a:srgbClr val="FFCC66"/>
    <a:srgbClr val="66FFFF"/>
    <a:srgbClr val="66FFCC"/>
    <a:srgbClr val="D93829"/>
    <a:srgbClr val="BF3829"/>
    <a:srgbClr val="8738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861" autoAdjust="0"/>
    <p:restoredTop sz="95455" autoAdjust="0"/>
  </p:normalViewPr>
  <p:slideViewPr>
    <p:cSldViewPr>
      <p:cViewPr varScale="1">
        <p:scale>
          <a:sx n="160" d="100"/>
          <a:sy n="160" d="100"/>
        </p:scale>
        <p:origin x="176" y="1784"/>
      </p:cViewPr>
      <p:guideLst>
        <p:guide orient="horz" pos="180"/>
        <p:guide orient="horz" pos="3060"/>
        <p:guide orient="horz" pos="1620"/>
        <p:guide pos="5520"/>
        <p:guide pos="240"/>
        <p:guide pos="2880"/>
      </p:guideLst>
    </p:cSldViewPr>
  </p:slideViewPr>
  <p:outlineViewPr>
    <p:cViewPr varScale="1">
      <p:scale>
        <a:sx n="170" d="200"/>
        <a:sy n="170" d="200"/>
      </p:scale>
      <p:origin x="-780" y="-84"/>
    </p:cViewPr>
  </p:outlineViewPr>
  <p:notesTextViewPr>
    <p:cViewPr>
      <p:scale>
        <a:sx n="1" d="1"/>
        <a:sy n="1" d="1"/>
      </p:scale>
      <p:origin x="0" y="0"/>
    </p:cViewPr>
  </p:notesTextViewPr>
  <p:sorterViewPr>
    <p:cViewPr>
      <p:scale>
        <a:sx n="1" d="1"/>
        <a:sy n="1" d="1"/>
      </p:scale>
      <p:origin x="0" y="0"/>
    </p:cViewPr>
  </p:sorterViewPr>
  <p:notesViewPr>
    <p:cSldViewPr>
      <p:cViewPr varScale="1">
        <p:scale>
          <a:sx n="48" d="100"/>
          <a:sy n="48" d="100"/>
        </p:scale>
        <p:origin x="-268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AutoShape 1"/>
          <p:cNvSpPr>
            <a:spLocks noChangeArrowheads="1"/>
          </p:cNvSpPr>
          <p:nvPr/>
        </p:nvSpPr>
        <p:spPr bwMode="auto">
          <a:xfrm>
            <a:off x="0" y="0"/>
            <a:ext cx="6792913" cy="9932988"/>
          </a:xfrm>
          <a:prstGeom prst="roundRect">
            <a:avLst>
              <a:gd name="adj" fmla="val 23"/>
            </a:avLst>
          </a:prstGeom>
          <a:solidFill>
            <a:srgbClr val="FFFFFF"/>
          </a:solidFill>
          <a:ln>
            <a:noFill/>
          </a:ln>
          <a:effectLst/>
        </p:spPr>
        <p:txBody>
          <a:bodyPr wrap="none" anchor="ctr"/>
          <a:lstStyle/>
          <a:p>
            <a:pPr algn="ctr" defTabSz="457177">
              <a:buClr>
                <a:srgbClr val="000000"/>
              </a:buClr>
              <a:buSzPct val="100000"/>
              <a:buFont typeface="Times New Roman" pitchFamily="16" charset="0"/>
              <a:buNone/>
              <a:defRPr/>
            </a:pPr>
            <a:endParaRPr lang="en-US">
              <a:latin typeface="MS Hei" pitchFamily="49" charset="0"/>
              <a:ea typeface="+mn-ea"/>
              <a:cs typeface="Arial Unicode MS" charset="0"/>
            </a:endParaRPr>
          </a:p>
        </p:txBody>
      </p:sp>
      <p:sp>
        <p:nvSpPr>
          <p:cNvPr id="5123" name="AutoShape 2"/>
          <p:cNvSpPr>
            <a:spLocks noChangeArrowheads="1"/>
          </p:cNvSpPr>
          <p:nvPr/>
        </p:nvSpPr>
        <p:spPr bwMode="auto">
          <a:xfrm>
            <a:off x="0" y="0"/>
            <a:ext cx="6792913" cy="9932988"/>
          </a:xfrm>
          <a:prstGeom prst="roundRect">
            <a:avLst>
              <a:gd name="adj" fmla="val 23"/>
            </a:avLst>
          </a:prstGeom>
          <a:solidFill>
            <a:srgbClr val="FFFFFF"/>
          </a:solidFill>
          <a:ln>
            <a:noFill/>
          </a:ln>
          <a:effectLst/>
        </p:spPr>
        <p:txBody>
          <a:bodyPr wrap="none" anchor="ctr"/>
          <a:lstStyle/>
          <a:p>
            <a:pPr algn="ctr" defTabSz="457177">
              <a:buClr>
                <a:srgbClr val="000000"/>
              </a:buClr>
              <a:buSzPct val="100000"/>
              <a:buFont typeface="Times New Roman" pitchFamily="16" charset="0"/>
              <a:buNone/>
              <a:defRPr/>
            </a:pPr>
            <a:endParaRPr lang="en-US">
              <a:latin typeface="MS Hei" pitchFamily="49" charset="0"/>
              <a:ea typeface="+mn-ea"/>
              <a:cs typeface="Arial Unicode MS" charset="0"/>
            </a:endParaRPr>
          </a:p>
        </p:txBody>
      </p:sp>
      <p:sp>
        <p:nvSpPr>
          <p:cNvPr id="5124" name="AutoShape 3"/>
          <p:cNvSpPr>
            <a:spLocks noChangeArrowheads="1"/>
          </p:cNvSpPr>
          <p:nvPr/>
        </p:nvSpPr>
        <p:spPr bwMode="auto">
          <a:xfrm>
            <a:off x="0" y="0"/>
            <a:ext cx="6792913" cy="9932988"/>
          </a:xfrm>
          <a:prstGeom prst="roundRect">
            <a:avLst>
              <a:gd name="adj" fmla="val 23"/>
            </a:avLst>
          </a:prstGeom>
          <a:solidFill>
            <a:srgbClr val="FFFFFF"/>
          </a:solidFill>
          <a:ln>
            <a:noFill/>
          </a:ln>
          <a:effectLst/>
        </p:spPr>
        <p:txBody>
          <a:bodyPr wrap="none" anchor="ctr"/>
          <a:lstStyle/>
          <a:p>
            <a:pPr algn="ctr" defTabSz="457177">
              <a:buClr>
                <a:srgbClr val="000000"/>
              </a:buClr>
              <a:buSzPct val="100000"/>
              <a:buFont typeface="Times New Roman" pitchFamily="16" charset="0"/>
              <a:buNone/>
              <a:defRPr/>
            </a:pPr>
            <a:endParaRPr lang="en-US">
              <a:latin typeface="MS Hei" pitchFamily="49" charset="0"/>
              <a:ea typeface="+mn-ea"/>
              <a:cs typeface="Arial Unicode MS" charset="0"/>
            </a:endParaRPr>
          </a:p>
        </p:txBody>
      </p:sp>
      <p:sp>
        <p:nvSpPr>
          <p:cNvPr id="5125" name="AutoShape 4"/>
          <p:cNvSpPr>
            <a:spLocks noChangeArrowheads="1"/>
          </p:cNvSpPr>
          <p:nvPr/>
        </p:nvSpPr>
        <p:spPr bwMode="auto">
          <a:xfrm>
            <a:off x="0" y="0"/>
            <a:ext cx="6792913" cy="9932988"/>
          </a:xfrm>
          <a:prstGeom prst="roundRect">
            <a:avLst>
              <a:gd name="adj" fmla="val 23"/>
            </a:avLst>
          </a:prstGeom>
          <a:solidFill>
            <a:srgbClr val="FFFFFF"/>
          </a:solidFill>
          <a:ln>
            <a:noFill/>
          </a:ln>
          <a:effectLst/>
        </p:spPr>
        <p:txBody>
          <a:bodyPr wrap="none" anchor="ctr"/>
          <a:lstStyle/>
          <a:p>
            <a:pPr algn="ctr" defTabSz="457177">
              <a:buClr>
                <a:srgbClr val="000000"/>
              </a:buClr>
              <a:buSzPct val="100000"/>
              <a:buFont typeface="Times New Roman" pitchFamily="16" charset="0"/>
              <a:buNone/>
              <a:defRPr/>
            </a:pPr>
            <a:endParaRPr lang="en-US">
              <a:latin typeface="MS Hei" pitchFamily="49" charset="0"/>
              <a:ea typeface="+mn-ea"/>
              <a:cs typeface="Arial Unicode MS" charset="0"/>
            </a:endParaRPr>
          </a:p>
        </p:txBody>
      </p:sp>
      <p:sp>
        <p:nvSpPr>
          <p:cNvPr id="5126" name="AutoShape 5"/>
          <p:cNvSpPr>
            <a:spLocks noChangeArrowheads="1"/>
          </p:cNvSpPr>
          <p:nvPr/>
        </p:nvSpPr>
        <p:spPr bwMode="auto">
          <a:xfrm>
            <a:off x="0" y="0"/>
            <a:ext cx="6792913" cy="9932988"/>
          </a:xfrm>
          <a:prstGeom prst="roundRect">
            <a:avLst>
              <a:gd name="adj" fmla="val 23"/>
            </a:avLst>
          </a:prstGeom>
          <a:solidFill>
            <a:srgbClr val="FFFFFF"/>
          </a:solidFill>
          <a:ln>
            <a:noFill/>
          </a:ln>
          <a:effectLst/>
        </p:spPr>
        <p:txBody>
          <a:bodyPr wrap="none" anchor="ctr"/>
          <a:lstStyle/>
          <a:p>
            <a:pPr algn="ctr" defTabSz="457177">
              <a:buClr>
                <a:srgbClr val="000000"/>
              </a:buClr>
              <a:buSzPct val="100000"/>
              <a:buFont typeface="Times New Roman" pitchFamily="16" charset="0"/>
              <a:buNone/>
              <a:defRPr/>
            </a:pPr>
            <a:endParaRPr lang="en-US">
              <a:latin typeface="MS Hei" pitchFamily="49" charset="0"/>
              <a:ea typeface="+mn-ea"/>
              <a:cs typeface="Arial Unicode MS" charset="0"/>
            </a:endParaRPr>
          </a:p>
        </p:txBody>
      </p:sp>
      <p:sp>
        <p:nvSpPr>
          <p:cNvPr id="5127" name="AutoShape 6"/>
          <p:cNvSpPr>
            <a:spLocks noChangeArrowheads="1"/>
          </p:cNvSpPr>
          <p:nvPr/>
        </p:nvSpPr>
        <p:spPr bwMode="auto">
          <a:xfrm>
            <a:off x="0" y="0"/>
            <a:ext cx="6792913" cy="9932988"/>
          </a:xfrm>
          <a:prstGeom prst="roundRect">
            <a:avLst>
              <a:gd name="adj" fmla="val 23"/>
            </a:avLst>
          </a:prstGeom>
          <a:solidFill>
            <a:srgbClr val="FFFFFF"/>
          </a:solidFill>
          <a:ln>
            <a:noFill/>
          </a:ln>
          <a:effectLst/>
        </p:spPr>
        <p:txBody>
          <a:bodyPr wrap="none" anchor="ctr"/>
          <a:lstStyle/>
          <a:p>
            <a:pPr algn="ctr" defTabSz="457177">
              <a:buClr>
                <a:srgbClr val="000000"/>
              </a:buClr>
              <a:buSzPct val="100000"/>
              <a:buFont typeface="Times New Roman" pitchFamily="16" charset="0"/>
              <a:buNone/>
              <a:defRPr/>
            </a:pPr>
            <a:endParaRPr lang="en-US">
              <a:latin typeface="MS Hei" pitchFamily="49" charset="0"/>
              <a:ea typeface="+mn-ea"/>
              <a:cs typeface="Arial Unicode MS" charset="0"/>
            </a:endParaRPr>
          </a:p>
        </p:txBody>
      </p:sp>
      <p:sp>
        <p:nvSpPr>
          <p:cNvPr id="5128" name="AutoShape 7"/>
          <p:cNvSpPr>
            <a:spLocks noChangeArrowheads="1"/>
          </p:cNvSpPr>
          <p:nvPr/>
        </p:nvSpPr>
        <p:spPr bwMode="auto">
          <a:xfrm>
            <a:off x="0" y="0"/>
            <a:ext cx="6792913" cy="9932988"/>
          </a:xfrm>
          <a:prstGeom prst="roundRect">
            <a:avLst>
              <a:gd name="adj" fmla="val 23"/>
            </a:avLst>
          </a:prstGeom>
          <a:solidFill>
            <a:srgbClr val="FFFFFF"/>
          </a:solidFill>
          <a:ln>
            <a:noFill/>
          </a:ln>
          <a:effectLst/>
        </p:spPr>
        <p:txBody>
          <a:bodyPr wrap="none" anchor="ctr"/>
          <a:lstStyle/>
          <a:p>
            <a:pPr algn="ctr" defTabSz="457177">
              <a:buClr>
                <a:srgbClr val="000000"/>
              </a:buClr>
              <a:buSzPct val="100000"/>
              <a:buFont typeface="Times New Roman" pitchFamily="16" charset="0"/>
              <a:buNone/>
              <a:defRPr/>
            </a:pPr>
            <a:endParaRPr lang="en-US">
              <a:latin typeface="MS Hei" pitchFamily="49" charset="0"/>
              <a:ea typeface="+mn-ea"/>
              <a:cs typeface="Arial Unicode MS" charset="0"/>
            </a:endParaRPr>
          </a:p>
        </p:txBody>
      </p:sp>
      <p:sp>
        <p:nvSpPr>
          <p:cNvPr id="5129" name="AutoShape 8"/>
          <p:cNvSpPr>
            <a:spLocks noChangeArrowheads="1"/>
          </p:cNvSpPr>
          <p:nvPr/>
        </p:nvSpPr>
        <p:spPr bwMode="auto">
          <a:xfrm>
            <a:off x="0" y="0"/>
            <a:ext cx="6792913" cy="9932988"/>
          </a:xfrm>
          <a:prstGeom prst="roundRect">
            <a:avLst>
              <a:gd name="adj" fmla="val 23"/>
            </a:avLst>
          </a:prstGeom>
          <a:solidFill>
            <a:srgbClr val="FFFFFF"/>
          </a:solidFill>
          <a:ln>
            <a:noFill/>
          </a:ln>
          <a:effectLst/>
        </p:spPr>
        <p:txBody>
          <a:bodyPr wrap="none" anchor="ctr"/>
          <a:lstStyle/>
          <a:p>
            <a:pPr algn="ctr" defTabSz="457177">
              <a:buClr>
                <a:srgbClr val="000000"/>
              </a:buClr>
              <a:buSzPct val="100000"/>
              <a:buFont typeface="Times New Roman" pitchFamily="16" charset="0"/>
              <a:buNone/>
              <a:defRPr/>
            </a:pPr>
            <a:endParaRPr lang="en-US">
              <a:latin typeface="MS Hei" pitchFamily="49" charset="0"/>
              <a:ea typeface="+mn-ea"/>
              <a:cs typeface="Arial Unicode MS" charset="0"/>
            </a:endParaRPr>
          </a:p>
        </p:txBody>
      </p:sp>
      <p:sp>
        <p:nvSpPr>
          <p:cNvPr id="5130" name="AutoShape 9"/>
          <p:cNvSpPr>
            <a:spLocks noChangeArrowheads="1"/>
          </p:cNvSpPr>
          <p:nvPr/>
        </p:nvSpPr>
        <p:spPr bwMode="auto">
          <a:xfrm>
            <a:off x="0" y="0"/>
            <a:ext cx="6792913" cy="9932988"/>
          </a:xfrm>
          <a:prstGeom prst="roundRect">
            <a:avLst>
              <a:gd name="adj" fmla="val 23"/>
            </a:avLst>
          </a:prstGeom>
          <a:solidFill>
            <a:srgbClr val="FFFFFF"/>
          </a:solidFill>
          <a:ln>
            <a:noFill/>
          </a:ln>
          <a:effectLst/>
        </p:spPr>
        <p:txBody>
          <a:bodyPr wrap="none" anchor="ctr"/>
          <a:lstStyle/>
          <a:p>
            <a:pPr algn="ctr" defTabSz="457177">
              <a:buClr>
                <a:srgbClr val="000000"/>
              </a:buClr>
              <a:buSzPct val="100000"/>
              <a:buFont typeface="Times New Roman" pitchFamily="16" charset="0"/>
              <a:buNone/>
              <a:defRPr/>
            </a:pPr>
            <a:endParaRPr lang="en-US">
              <a:latin typeface="MS Hei" pitchFamily="49" charset="0"/>
              <a:ea typeface="+mn-ea"/>
              <a:cs typeface="Arial Unicode MS" charset="0"/>
            </a:endParaRPr>
          </a:p>
        </p:txBody>
      </p:sp>
      <p:sp>
        <p:nvSpPr>
          <p:cNvPr id="5131" name="Text Box 10"/>
          <p:cNvSpPr txBox="1">
            <a:spLocks noChangeArrowheads="1"/>
          </p:cNvSpPr>
          <p:nvPr/>
        </p:nvSpPr>
        <p:spPr bwMode="auto">
          <a:xfrm>
            <a:off x="0" y="0"/>
            <a:ext cx="2944813" cy="496888"/>
          </a:xfrm>
          <a:prstGeom prst="rect">
            <a:avLst/>
          </a:prstGeom>
          <a:noFill/>
          <a:ln>
            <a:noFill/>
          </a:ln>
          <a:effectLst/>
        </p:spPr>
        <p:txBody>
          <a:bodyPr wrap="none" anchor="ctr"/>
          <a:lstStyle/>
          <a:p>
            <a:pPr algn="ctr" defTabSz="457177">
              <a:buClr>
                <a:srgbClr val="000000"/>
              </a:buClr>
              <a:buSzPct val="100000"/>
              <a:buFont typeface="Times New Roman" pitchFamily="16" charset="0"/>
              <a:buNone/>
              <a:defRPr/>
            </a:pPr>
            <a:endParaRPr lang="en-US">
              <a:latin typeface="MS Hei" pitchFamily="49" charset="0"/>
              <a:ea typeface="+mn-ea"/>
              <a:cs typeface="Arial Unicode MS" charset="0"/>
            </a:endParaRPr>
          </a:p>
        </p:txBody>
      </p:sp>
      <p:sp>
        <p:nvSpPr>
          <p:cNvPr id="5132" name="Text Box 11"/>
          <p:cNvSpPr txBox="1">
            <a:spLocks noChangeArrowheads="1"/>
          </p:cNvSpPr>
          <p:nvPr/>
        </p:nvSpPr>
        <p:spPr bwMode="auto">
          <a:xfrm>
            <a:off x="3848100" y="0"/>
            <a:ext cx="2944813" cy="496888"/>
          </a:xfrm>
          <a:prstGeom prst="rect">
            <a:avLst/>
          </a:prstGeom>
          <a:noFill/>
          <a:ln>
            <a:noFill/>
          </a:ln>
          <a:effectLst/>
        </p:spPr>
        <p:txBody>
          <a:bodyPr wrap="none" anchor="ctr"/>
          <a:lstStyle/>
          <a:p>
            <a:pPr algn="ctr" defTabSz="457177">
              <a:buClr>
                <a:srgbClr val="000000"/>
              </a:buClr>
              <a:buSzPct val="100000"/>
              <a:buFont typeface="Times New Roman" pitchFamily="16" charset="0"/>
              <a:buNone/>
              <a:defRPr/>
            </a:pPr>
            <a:endParaRPr lang="en-US">
              <a:latin typeface="MS Hei" pitchFamily="49" charset="0"/>
              <a:ea typeface="+mn-ea"/>
              <a:cs typeface="Arial Unicode MS" charset="0"/>
            </a:endParaRPr>
          </a:p>
        </p:txBody>
      </p:sp>
      <p:sp>
        <p:nvSpPr>
          <p:cNvPr id="13325" name="Rectangle 12"/>
          <p:cNvSpPr>
            <a:spLocks noGrp="1" noRot="1" noChangeAspect="1" noChangeArrowheads="1"/>
          </p:cNvSpPr>
          <p:nvPr>
            <p:ph type="sldImg"/>
          </p:nvPr>
        </p:nvSpPr>
        <p:spPr bwMode="auto">
          <a:xfrm>
            <a:off x="92075" y="744538"/>
            <a:ext cx="6596063" cy="3709987"/>
          </a:xfrm>
          <a:prstGeom prst="rect">
            <a:avLst/>
          </a:prstGeom>
          <a:noFill/>
          <a:ln w="9360">
            <a:solidFill>
              <a:srgbClr val="000000"/>
            </a:solidFill>
            <a:miter lim="800000"/>
            <a:headEnd/>
            <a:tailEnd/>
          </a:ln>
        </p:spPr>
      </p:sp>
      <p:sp>
        <p:nvSpPr>
          <p:cNvPr id="3085" name="Rectangle 13"/>
          <p:cNvSpPr>
            <a:spLocks noGrp="1" noChangeArrowheads="1"/>
          </p:cNvSpPr>
          <p:nvPr>
            <p:ph type="body"/>
          </p:nvPr>
        </p:nvSpPr>
        <p:spPr bwMode="auto">
          <a:xfrm>
            <a:off x="679450" y="4718050"/>
            <a:ext cx="5421313" cy="4454525"/>
          </a:xfrm>
          <a:prstGeom prst="rect">
            <a:avLst/>
          </a:prstGeom>
          <a:noFill/>
          <a:ln>
            <a:noFill/>
          </a:ln>
          <a:effectLst/>
        </p:spPr>
        <p:txBody>
          <a:bodyPr vert="horz" wrap="square" lIns="90000" tIns="46800" rIns="90000" bIns="46800" numCol="1" anchor="t" anchorCtr="0" compatLnSpc="1">
            <a:prstTxWarp prst="textNoShape">
              <a:avLst/>
            </a:prstTxWarp>
          </a:bodyPr>
          <a:lstStyle/>
          <a:p>
            <a:pPr lvl="0"/>
            <a:endParaRPr lang="en-US" noProof="0"/>
          </a:p>
        </p:txBody>
      </p:sp>
      <p:sp>
        <p:nvSpPr>
          <p:cNvPr id="5135" name="Text Box 14"/>
          <p:cNvSpPr txBox="1">
            <a:spLocks noChangeArrowheads="1"/>
          </p:cNvSpPr>
          <p:nvPr/>
        </p:nvSpPr>
        <p:spPr bwMode="auto">
          <a:xfrm>
            <a:off x="0" y="9432925"/>
            <a:ext cx="2944813" cy="496888"/>
          </a:xfrm>
          <a:prstGeom prst="rect">
            <a:avLst/>
          </a:prstGeom>
          <a:noFill/>
          <a:ln>
            <a:noFill/>
          </a:ln>
          <a:effectLst/>
        </p:spPr>
        <p:txBody>
          <a:bodyPr wrap="none" anchor="ctr"/>
          <a:lstStyle/>
          <a:p>
            <a:pPr algn="ctr" defTabSz="457177">
              <a:buClr>
                <a:srgbClr val="000000"/>
              </a:buClr>
              <a:buSzPct val="100000"/>
              <a:buFont typeface="Times New Roman" pitchFamily="16" charset="0"/>
              <a:buNone/>
              <a:defRPr/>
            </a:pPr>
            <a:endParaRPr lang="en-US">
              <a:latin typeface="MS Hei" pitchFamily="49" charset="0"/>
              <a:ea typeface="+mn-ea"/>
              <a:cs typeface="Arial Unicode MS" charset="0"/>
            </a:endParaRPr>
          </a:p>
        </p:txBody>
      </p:sp>
      <p:sp>
        <p:nvSpPr>
          <p:cNvPr id="3087" name="Rectangle 15"/>
          <p:cNvSpPr>
            <a:spLocks noGrp="1" noChangeArrowheads="1"/>
          </p:cNvSpPr>
          <p:nvPr>
            <p:ph type="sldNum"/>
          </p:nvPr>
        </p:nvSpPr>
        <p:spPr bwMode="auto">
          <a:xfrm>
            <a:off x="3848100" y="9432925"/>
            <a:ext cx="2930525" cy="482600"/>
          </a:xfrm>
          <a:prstGeom prst="rect">
            <a:avLst/>
          </a:prstGeom>
          <a:noFill/>
          <a:ln>
            <a:noFill/>
          </a:ln>
          <a:effectLst/>
        </p:spPr>
        <p:txBody>
          <a:bodyPr vert="horz" wrap="square" lIns="90000" tIns="46800" rIns="90000" bIns="46800" numCol="1" anchor="b" anchorCtr="0" compatLnSpc="1">
            <a:prstTxWarp prst="textNoShape">
              <a:avLst/>
            </a:prstTxWarp>
          </a:bodyPr>
          <a:lstStyle>
            <a:lvl1pPr algn="r" defTabSz="457177">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b="0">
                <a:solidFill>
                  <a:srgbClr val="000000"/>
                </a:solidFill>
                <a:latin typeface="Arial" charset="0"/>
                <a:ea typeface="宋体" charset="-122"/>
                <a:cs typeface="Arial Unicode MS" charset="0"/>
              </a:defRPr>
            </a:lvl1pPr>
          </a:lstStyle>
          <a:p>
            <a:pPr>
              <a:defRPr/>
            </a:pPr>
            <a:fld id="{6042BF67-EB5C-4A1B-9178-D15AC88CF0BD}" type="slidenum">
              <a:rPr lang="en-US"/>
              <a:pPr>
                <a:defRPr/>
              </a:pPr>
              <a:t>‹#›</a:t>
            </a:fld>
            <a:endParaRPr lang="en-US"/>
          </a:p>
        </p:txBody>
      </p:sp>
    </p:spTree>
    <p:extLst>
      <p:ext uri="{BB962C8B-B14F-4D97-AF65-F5344CB8AC3E}">
        <p14:creationId xmlns:p14="http://schemas.microsoft.com/office/powerpoint/2010/main" val="2369558318"/>
      </p:ext>
    </p:extLst>
  </p:cSld>
  <p:clrMap bg1="lt1" tx1="dk1" bg2="lt2" tx2="dk2" accent1="accent1" accent2="accent2" accent3="accent3" accent4="accent4" accent5="accent5" accent6="accent6" hlink="hlink" folHlink="folHlink"/>
  <p:notesStyle>
    <a:lvl1pPr algn="l" defTabSz="284705" rtl="0" eaLnBrk="0" fontAlgn="base" hangingPunct="0">
      <a:spcBef>
        <a:spcPct val="30000"/>
      </a:spcBef>
      <a:spcAft>
        <a:spcPct val="0"/>
      </a:spcAft>
      <a:buClr>
        <a:srgbClr val="000000"/>
      </a:buClr>
      <a:buSzPct val="100000"/>
      <a:buFont typeface="Times New Roman" pitchFamily="18" charset="0"/>
      <a:defRPr sz="700" kern="1200">
        <a:solidFill>
          <a:srgbClr val="000000"/>
        </a:solidFill>
        <a:latin typeface="Times New Roman" pitchFamily="16" charset="0"/>
        <a:ea typeface="+mn-ea"/>
        <a:cs typeface="+mn-cs"/>
      </a:defRPr>
    </a:lvl1pPr>
    <a:lvl2pPr marL="464257" indent="-178560" algn="l" defTabSz="284705" rtl="0" eaLnBrk="0" fontAlgn="base" hangingPunct="0">
      <a:spcBef>
        <a:spcPct val="30000"/>
      </a:spcBef>
      <a:spcAft>
        <a:spcPct val="0"/>
      </a:spcAft>
      <a:buClr>
        <a:srgbClr val="000000"/>
      </a:buClr>
      <a:buSzPct val="100000"/>
      <a:buFont typeface="Times New Roman" pitchFamily="18" charset="0"/>
      <a:defRPr sz="700" kern="1200">
        <a:solidFill>
          <a:srgbClr val="000000"/>
        </a:solidFill>
        <a:latin typeface="Times New Roman" pitchFamily="16" charset="0"/>
        <a:ea typeface="+mn-ea"/>
        <a:cs typeface="+mn-cs"/>
      </a:defRPr>
    </a:lvl2pPr>
    <a:lvl3pPr marL="714241" indent="-142848" algn="l" defTabSz="284705" rtl="0" eaLnBrk="0" fontAlgn="base" hangingPunct="0">
      <a:spcBef>
        <a:spcPct val="30000"/>
      </a:spcBef>
      <a:spcAft>
        <a:spcPct val="0"/>
      </a:spcAft>
      <a:buClr>
        <a:srgbClr val="000000"/>
      </a:buClr>
      <a:buSzPct val="100000"/>
      <a:buFont typeface="Times New Roman" pitchFamily="18" charset="0"/>
      <a:defRPr sz="700" kern="1200">
        <a:solidFill>
          <a:srgbClr val="000000"/>
        </a:solidFill>
        <a:latin typeface="Times New Roman" pitchFamily="16" charset="0"/>
        <a:ea typeface="+mn-ea"/>
        <a:cs typeface="+mn-cs"/>
      </a:defRPr>
    </a:lvl3pPr>
    <a:lvl4pPr marL="999937" indent="-142848" algn="l" defTabSz="284705" rtl="0" eaLnBrk="0" fontAlgn="base" hangingPunct="0">
      <a:spcBef>
        <a:spcPct val="30000"/>
      </a:spcBef>
      <a:spcAft>
        <a:spcPct val="0"/>
      </a:spcAft>
      <a:buClr>
        <a:srgbClr val="000000"/>
      </a:buClr>
      <a:buSzPct val="100000"/>
      <a:buFont typeface="Times New Roman" pitchFamily="18" charset="0"/>
      <a:defRPr sz="700" kern="1200">
        <a:solidFill>
          <a:srgbClr val="000000"/>
        </a:solidFill>
        <a:latin typeface="Times New Roman" pitchFamily="16" charset="0"/>
        <a:ea typeface="+mn-ea"/>
        <a:cs typeface="+mn-cs"/>
      </a:defRPr>
    </a:lvl4pPr>
    <a:lvl5pPr marL="1285633" indent="-142848" algn="l" defTabSz="284705" rtl="0" eaLnBrk="0" fontAlgn="base" hangingPunct="0">
      <a:spcBef>
        <a:spcPct val="30000"/>
      </a:spcBef>
      <a:spcAft>
        <a:spcPct val="0"/>
      </a:spcAft>
      <a:buClr>
        <a:srgbClr val="000000"/>
      </a:buClr>
      <a:buSzPct val="100000"/>
      <a:buFont typeface="Times New Roman" pitchFamily="18" charset="0"/>
      <a:defRPr sz="700" kern="1200">
        <a:solidFill>
          <a:srgbClr val="000000"/>
        </a:solidFill>
        <a:latin typeface="Times New Roman" pitchFamily="16" charset="0"/>
        <a:ea typeface="+mn-ea"/>
        <a:cs typeface="+mn-cs"/>
      </a:defRPr>
    </a:lvl5pPr>
    <a:lvl6pPr marL="1428411" algn="l" defTabSz="571364" rtl="0" eaLnBrk="1" latinLnBrk="0" hangingPunct="1">
      <a:defRPr sz="700" kern="1200">
        <a:solidFill>
          <a:schemeClr val="tx1"/>
        </a:solidFill>
        <a:latin typeface="+mn-lt"/>
        <a:ea typeface="+mn-ea"/>
        <a:cs typeface="+mn-cs"/>
      </a:defRPr>
    </a:lvl6pPr>
    <a:lvl7pPr marL="1714092" algn="l" defTabSz="571364" rtl="0" eaLnBrk="1" latinLnBrk="0" hangingPunct="1">
      <a:defRPr sz="700" kern="1200">
        <a:solidFill>
          <a:schemeClr val="tx1"/>
        </a:solidFill>
        <a:latin typeface="+mn-lt"/>
        <a:ea typeface="+mn-ea"/>
        <a:cs typeface="+mn-cs"/>
      </a:defRPr>
    </a:lvl7pPr>
    <a:lvl8pPr marL="1999775" algn="l" defTabSz="571364" rtl="0" eaLnBrk="1" latinLnBrk="0" hangingPunct="1">
      <a:defRPr sz="700" kern="1200">
        <a:solidFill>
          <a:schemeClr val="tx1"/>
        </a:solidFill>
        <a:latin typeface="+mn-lt"/>
        <a:ea typeface="+mn-ea"/>
        <a:cs typeface="+mn-cs"/>
      </a:defRPr>
    </a:lvl8pPr>
    <a:lvl9pPr marL="2285456" algn="l" defTabSz="571364" rtl="0" eaLnBrk="1" latinLnBrk="0" hangingPunct="1">
      <a:defRPr sz="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A94239-E535-5B36-27C4-664AFCB805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BB31CC-77B3-FC24-F208-FC67AA666A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537D7A-E825-0016-619E-4AEED4B36E6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FB5C02C-747F-1490-ABC6-810CA0879100}"/>
              </a:ext>
            </a:extLst>
          </p:cNvPr>
          <p:cNvSpPr>
            <a:spLocks noGrp="1"/>
          </p:cNvSpPr>
          <p:nvPr>
            <p:ph type="sldNum"/>
          </p:nvPr>
        </p:nvSpPr>
        <p:spPr/>
        <p:txBody>
          <a:bodyPr/>
          <a:lstStyle/>
          <a:p>
            <a:pPr>
              <a:defRPr/>
            </a:pPr>
            <a:fld id="{6042BF67-EB5C-4A1B-9178-D15AC88CF0BD}" type="slidenum">
              <a:rPr lang="en-US" smtClean="0"/>
              <a:pPr>
                <a:defRPr/>
              </a:pPr>
              <a:t>12</a:t>
            </a:fld>
            <a:endParaRPr lang="en-US"/>
          </a:p>
        </p:txBody>
      </p:sp>
    </p:spTree>
    <p:extLst>
      <p:ext uri="{BB962C8B-B14F-4D97-AF65-F5344CB8AC3E}">
        <p14:creationId xmlns:p14="http://schemas.microsoft.com/office/powerpoint/2010/main" val="4238405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71AC6D-909C-5E9B-DEE5-A2FB844FA4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2A6E35-BD38-A758-D785-F49049A28D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790549-B891-336F-B3A9-1480F1CE1A0A}"/>
              </a:ext>
            </a:extLst>
          </p:cNvPr>
          <p:cNvSpPr>
            <a:spLocks noGrp="1"/>
          </p:cNvSpPr>
          <p:nvPr>
            <p:ph type="body" idx="1"/>
          </p:nvPr>
        </p:nvSpPr>
        <p:spPr/>
        <p:txBody>
          <a:bodyPr/>
          <a:lstStyle/>
          <a:p>
            <a:pPr marL="0" marR="0" lvl="0" indent="0" algn="l" defTabSz="284705"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endParaRPr lang="en-US" dirty="0"/>
          </a:p>
        </p:txBody>
      </p:sp>
      <p:sp>
        <p:nvSpPr>
          <p:cNvPr id="4" name="Slide Number Placeholder 3">
            <a:extLst>
              <a:ext uri="{FF2B5EF4-FFF2-40B4-BE49-F238E27FC236}">
                <a16:creationId xmlns:a16="http://schemas.microsoft.com/office/drawing/2014/main" id="{B81153F8-BAFB-30C8-3C7E-49C210BA3B76}"/>
              </a:ext>
            </a:extLst>
          </p:cNvPr>
          <p:cNvSpPr>
            <a:spLocks noGrp="1"/>
          </p:cNvSpPr>
          <p:nvPr>
            <p:ph type="sldNum"/>
          </p:nvPr>
        </p:nvSpPr>
        <p:spPr/>
        <p:txBody>
          <a:bodyPr/>
          <a:lstStyle/>
          <a:p>
            <a:pPr>
              <a:defRPr/>
            </a:pPr>
            <a:fld id="{6042BF67-EB5C-4A1B-9178-D15AC88CF0BD}" type="slidenum">
              <a:rPr lang="en-US" smtClean="0"/>
              <a:pPr>
                <a:defRPr/>
              </a:pPr>
              <a:t>37</a:t>
            </a:fld>
            <a:endParaRPr lang="en-US"/>
          </a:p>
        </p:txBody>
      </p:sp>
    </p:spTree>
    <p:extLst>
      <p:ext uri="{BB962C8B-B14F-4D97-AF65-F5344CB8AC3E}">
        <p14:creationId xmlns:p14="http://schemas.microsoft.com/office/powerpoint/2010/main" val="22527419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9E3F79-93FB-8449-15B4-0C68D82163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71A529-C165-4EFF-0905-1DFB7FD6FD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C4D53A-BCF2-2621-AD06-50F0A63F2A3A}"/>
              </a:ext>
            </a:extLst>
          </p:cNvPr>
          <p:cNvSpPr>
            <a:spLocks noGrp="1"/>
          </p:cNvSpPr>
          <p:nvPr>
            <p:ph type="body" idx="1"/>
          </p:nvPr>
        </p:nvSpPr>
        <p:spPr/>
        <p:txBody>
          <a:bodyPr/>
          <a:lstStyle/>
          <a:p>
            <a:pPr marL="0" marR="0" lvl="0" indent="0" algn="l" defTabSz="284705"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endParaRPr lang="en-US" dirty="0"/>
          </a:p>
        </p:txBody>
      </p:sp>
      <p:sp>
        <p:nvSpPr>
          <p:cNvPr id="4" name="Slide Number Placeholder 3">
            <a:extLst>
              <a:ext uri="{FF2B5EF4-FFF2-40B4-BE49-F238E27FC236}">
                <a16:creationId xmlns:a16="http://schemas.microsoft.com/office/drawing/2014/main" id="{9D633C06-EA4C-56A6-B975-84062966DE8D}"/>
              </a:ext>
            </a:extLst>
          </p:cNvPr>
          <p:cNvSpPr>
            <a:spLocks noGrp="1"/>
          </p:cNvSpPr>
          <p:nvPr>
            <p:ph type="sldNum"/>
          </p:nvPr>
        </p:nvSpPr>
        <p:spPr/>
        <p:txBody>
          <a:bodyPr/>
          <a:lstStyle/>
          <a:p>
            <a:pPr>
              <a:defRPr/>
            </a:pPr>
            <a:fld id="{6042BF67-EB5C-4A1B-9178-D15AC88CF0BD}" type="slidenum">
              <a:rPr lang="en-US" smtClean="0"/>
              <a:pPr>
                <a:defRPr/>
              </a:pPr>
              <a:t>38</a:t>
            </a:fld>
            <a:endParaRPr lang="en-US"/>
          </a:p>
        </p:txBody>
      </p:sp>
    </p:spTree>
    <p:extLst>
      <p:ext uri="{BB962C8B-B14F-4D97-AF65-F5344CB8AC3E}">
        <p14:creationId xmlns:p14="http://schemas.microsoft.com/office/powerpoint/2010/main" val="41865397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B63449-241E-2882-E398-BC5C2FE3FC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4E4676-5956-2C55-2B33-BEBBFD0771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B78FED-E970-ABA7-FE83-6E1D9B6F673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AE2E3B2-662E-A35E-5D4F-5B7881C8AB8F}"/>
              </a:ext>
            </a:extLst>
          </p:cNvPr>
          <p:cNvSpPr>
            <a:spLocks noGrp="1"/>
          </p:cNvSpPr>
          <p:nvPr>
            <p:ph type="sldNum"/>
          </p:nvPr>
        </p:nvSpPr>
        <p:spPr/>
        <p:txBody>
          <a:bodyPr/>
          <a:lstStyle/>
          <a:p>
            <a:pPr marL="0" marR="0" lvl="0" indent="0" algn="r" defTabSz="457177" rtl="0" eaLnBrk="1" fontAlgn="base" latinLnBrk="0" hangingPunct="1">
              <a:lnSpc>
                <a:spcPct val="10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6042BF67-EB5C-4A1B-9178-D15AC88CF0BD}" type="slidenum">
              <a:rPr kumimoji="0" lang="en-US" sz="1200" b="0" i="0" u="none" strike="noStrike" kern="1200" cap="none" spc="0" normalizeH="0" baseline="0" noProof="0" smtClean="0">
                <a:ln>
                  <a:noFill/>
                </a:ln>
                <a:solidFill>
                  <a:srgbClr val="000000"/>
                </a:solidFill>
                <a:effectLst/>
                <a:uLnTx/>
                <a:uFillTx/>
                <a:latin typeface="Arial" charset="0"/>
                <a:ea typeface="宋体" charset="-122"/>
                <a:cs typeface="Arial Unicode MS" charset="0"/>
              </a:rPr>
              <a:pPr marL="0" marR="0" lvl="0" indent="0" algn="r" defTabSz="457177" rtl="0" eaLnBrk="1" fontAlgn="base" latinLnBrk="0" hangingPunct="1">
                <a:lnSpc>
                  <a:spcPct val="10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43</a:t>
            </a:fld>
            <a:endParaRPr kumimoji="0" lang="en-US" sz="1200" b="0" i="0" u="none" strike="noStrike" kern="1200" cap="none" spc="0" normalizeH="0" baseline="0" noProof="0">
              <a:ln>
                <a:noFill/>
              </a:ln>
              <a:solidFill>
                <a:srgbClr val="000000"/>
              </a:solidFill>
              <a:effectLst/>
              <a:uLnTx/>
              <a:uFillTx/>
              <a:latin typeface="Arial" charset="0"/>
              <a:ea typeface="宋体" charset="-122"/>
              <a:cs typeface="Arial Unicode MS" charset="0"/>
            </a:endParaRPr>
          </a:p>
        </p:txBody>
      </p:sp>
    </p:spTree>
    <p:extLst>
      <p:ext uri="{BB962C8B-B14F-4D97-AF65-F5344CB8AC3E}">
        <p14:creationId xmlns:p14="http://schemas.microsoft.com/office/powerpoint/2010/main" val="30859336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9856E5-BA48-A191-F097-AEE9667A12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9CC802-1563-C885-14A5-EB2E7DC7CE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DE28B4-D6B0-0629-9411-07465C46D0C0}"/>
              </a:ext>
            </a:extLst>
          </p:cNvPr>
          <p:cNvSpPr>
            <a:spLocks noGrp="1"/>
          </p:cNvSpPr>
          <p:nvPr>
            <p:ph type="body" idx="1"/>
          </p:nvPr>
        </p:nvSpPr>
        <p:spPr/>
        <p:txBody>
          <a:bodyPr/>
          <a:lstStyle/>
          <a:p>
            <a:pPr marL="0" marR="0" lvl="0" indent="0" algn="l" defTabSz="284705"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endParaRPr lang="en-US" dirty="0"/>
          </a:p>
        </p:txBody>
      </p:sp>
      <p:sp>
        <p:nvSpPr>
          <p:cNvPr id="4" name="Slide Number Placeholder 3">
            <a:extLst>
              <a:ext uri="{FF2B5EF4-FFF2-40B4-BE49-F238E27FC236}">
                <a16:creationId xmlns:a16="http://schemas.microsoft.com/office/drawing/2014/main" id="{38D35BC1-760D-507D-62F1-E7C7B1BEC326}"/>
              </a:ext>
            </a:extLst>
          </p:cNvPr>
          <p:cNvSpPr>
            <a:spLocks noGrp="1"/>
          </p:cNvSpPr>
          <p:nvPr>
            <p:ph type="sldNum"/>
          </p:nvPr>
        </p:nvSpPr>
        <p:spPr/>
        <p:txBody>
          <a:bodyPr/>
          <a:lstStyle/>
          <a:p>
            <a:pPr>
              <a:defRPr/>
            </a:pPr>
            <a:fld id="{6042BF67-EB5C-4A1B-9178-D15AC88CF0BD}" type="slidenum">
              <a:rPr lang="en-US" smtClean="0"/>
              <a:pPr>
                <a:defRPr/>
              </a:pPr>
              <a:t>52</a:t>
            </a:fld>
            <a:endParaRPr lang="en-US"/>
          </a:p>
        </p:txBody>
      </p:sp>
    </p:spTree>
    <p:extLst>
      <p:ext uri="{BB962C8B-B14F-4D97-AF65-F5344CB8AC3E}">
        <p14:creationId xmlns:p14="http://schemas.microsoft.com/office/powerpoint/2010/main" val="42685491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1C36D9-9E0F-C2F1-B238-A40EAA85F0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9723F4-B0F7-3C0A-857A-283421C350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65C2FB-7FA3-5C2F-95AC-D8ED1E20AE12}"/>
              </a:ext>
            </a:extLst>
          </p:cNvPr>
          <p:cNvSpPr>
            <a:spLocks noGrp="1"/>
          </p:cNvSpPr>
          <p:nvPr>
            <p:ph type="body" idx="1"/>
          </p:nvPr>
        </p:nvSpPr>
        <p:spPr/>
        <p:txBody>
          <a:bodyPr/>
          <a:lstStyle/>
          <a:p>
            <a:pPr marL="0" marR="0" lvl="0" indent="0" algn="l" defTabSz="284705"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endParaRPr lang="en-US" dirty="0"/>
          </a:p>
        </p:txBody>
      </p:sp>
      <p:sp>
        <p:nvSpPr>
          <p:cNvPr id="4" name="Slide Number Placeholder 3">
            <a:extLst>
              <a:ext uri="{FF2B5EF4-FFF2-40B4-BE49-F238E27FC236}">
                <a16:creationId xmlns:a16="http://schemas.microsoft.com/office/drawing/2014/main" id="{EDE26307-34B0-5615-6E2B-B79F3C1DCEC2}"/>
              </a:ext>
            </a:extLst>
          </p:cNvPr>
          <p:cNvSpPr>
            <a:spLocks noGrp="1"/>
          </p:cNvSpPr>
          <p:nvPr>
            <p:ph type="sldNum"/>
          </p:nvPr>
        </p:nvSpPr>
        <p:spPr/>
        <p:txBody>
          <a:bodyPr/>
          <a:lstStyle/>
          <a:p>
            <a:pPr>
              <a:defRPr/>
            </a:pPr>
            <a:fld id="{6042BF67-EB5C-4A1B-9178-D15AC88CF0BD}" type="slidenum">
              <a:rPr lang="en-US" smtClean="0"/>
              <a:pPr>
                <a:defRPr/>
              </a:pPr>
              <a:t>53</a:t>
            </a:fld>
            <a:endParaRPr lang="en-US"/>
          </a:p>
        </p:txBody>
      </p:sp>
    </p:spTree>
    <p:extLst>
      <p:ext uri="{BB962C8B-B14F-4D97-AF65-F5344CB8AC3E}">
        <p14:creationId xmlns:p14="http://schemas.microsoft.com/office/powerpoint/2010/main" val="40571843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F13196-3C29-FE9E-9E6F-5C09F047BE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D1B6A2-C5F5-C749-8FF5-0805457BD3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1F6767-68B1-FA22-5A79-E719088F3217}"/>
              </a:ext>
            </a:extLst>
          </p:cNvPr>
          <p:cNvSpPr>
            <a:spLocks noGrp="1"/>
          </p:cNvSpPr>
          <p:nvPr>
            <p:ph type="body" idx="1"/>
          </p:nvPr>
        </p:nvSpPr>
        <p:spPr/>
        <p:txBody>
          <a:bodyPr/>
          <a:lstStyle/>
          <a:p>
            <a:pPr marL="0" marR="0" lvl="0" indent="0" algn="l" defTabSz="284705"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endParaRPr lang="en-US" dirty="0"/>
          </a:p>
        </p:txBody>
      </p:sp>
      <p:sp>
        <p:nvSpPr>
          <p:cNvPr id="4" name="Slide Number Placeholder 3">
            <a:extLst>
              <a:ext uri="{FF2B5EF4-FFF2-40B4-BE49-F238E27FC236}">
                <a16:creationId xmlns:a16="http://schemas.microsoft.com/office/drawing/2014/main" id="{C4E7EEE7-6567-5365-A15E-7B2CEFAFF834}"/>
              </a:ext>
            </a:extLst>
          </p:cNvPr>
          <p:cNvSpPr>
            <a:spLocks noGrp="1"/>
          </p:cNvSpPr>
          <p:nvPr>
            <p:ph type="sldNum"/>
          </p:nvPr>
        </p:nvSpPr>
        <p:spPr/>
        <p:txBody>
          <a:bodyPr/>
          <a:lstStyle/>
          <a:p>
            <a:pPr>
              <a:defRPr/>
            </a:pPr>
            <a:fld id="{6042BF67-EB5C-4A1B-9178-D15AC88CF0BD}" type="slidenum">
              <a:rPr lang="en-US" smtClean="0"/>
              <a:pPr>
                <a:defRPr/>
              </a:pPr>
              <a:t>54</a:t>
            </a:fld>
            <a:endParaRPr lang="en-US"/>
          </a:p>
        </p:txBody>
      </p:sp>
    </p:spTree>
    <p:extLst>
      <p:ext uri="{BB962C8B-B14F-4D97-AF65-F5344CB8AC3E}">
        <p14:creationId xmlns:p14="http://schemas.microsoft.com/office/powerpoint/2010/main" val="8921406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695396-274D-AE7D-AA01-94C7A43883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58D701-709F-4E13-9B18-589A225185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4DFDBD-9A56-9C21-B840-EF7A718943A9}"/>
              </a:ext>
            </a:extLst>
          </p:cNvPr>
          <p:cNvSpPr>
            <a:spLocks noGrp="1"/>
          </p:cNvSpPr>
          <p:nvPr>
            <p:ph type="body" idx="1"/>
          </p:nvPr>
        </p:nvSpPr>
        <p:spPr/>
        <p:txBody>
          <a:bodyPr/>
          <a:lstStyle/>
          <a:p>
            <a:pPr marL="0" marR="0" lvl="0" indent="0" algn="l" defTabSz="284705"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endParaRPr lang="en-US" dirty="0"/>
          </a:p>
        </p:txBody>
      </p:sp>
      <p:sp>
        <p:nvSpPr>
          <p:cNvPr id="4" name="Slide Number Placeholder 3">
            <a:extLst>
              <a:ext uri="{FF2B5EF4-FFF2-40B4-BE49-F238E27FC236}">
                <a16:creationId xmlns:a16="http://schemas.microsoft.com/office/drawing/2014/main" id="{8C6538BA-2175-8EEA-2B07-42C3CB45F68C}"/>
              </a:ext>
            </a:extLst>
          </p:cNvPr>
          <p:cNvSpPr>
            <a:spLocks noGrp="1"/>
          </p:cNvSpPr>
          <p:nvPr>
            <p:ph type="sldNum"/>
          </p:nvPr>
        </p:nvSpPr>
        <p:spPr/>
        <p:txBody>
          <a:bodyPr/>
          <a:lstStyle/>
          <a:p>
            <a:pPr>
              <a:defRPr/>
            </a:pPr>
            <a:fld id="{6042BF67-EB5C-4A1B-9178-D15AC88CF0BD}" type="slidenum">
              <a:rPr lang="en-US" smtClean="0"/>
              <a:pPr>
                <a:defRPr/>
              </a:pPr>
              <a:t>55</a:t>
            </a:fld>
            <a:endParaRPr lang="en-US"/>
          </a:p>
        </p:txBody>
      </p:sp>
    </p:spTree>
    <p:extLst>
      <p:ext uri="{BB962C8B-B14F-4D97-AF65-F5344CB8AC3E}">
        <p14:creationId xmlns:p14="http://schemas.microsoft.com/office/powerpoint/2010/main" val="1675446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839EA9-3BD0-7CA3-A3D5-ADB86F7212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F5568B-DABC-3C5B-36FC-05D19BE6FF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D7EFB6-BBEB-4E48-F6C5-8CDEA6B48D9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777FBA4-D2B2-1822-530D-07C679F71FE8}"/>
              </a:ext>
            </a:extLst>
          </p:cNvPr>
          <p:cNvSpPr>
            <a:spLocks noGrp="1"/>
          </p:cNvSpPr>
          <p:nvPr>
            <p:ph type="sldNum"/>
          </p:nvPr>
        </p:nvSpPr>
        <p:spPr/>
        <p:txBody>
          <a:bodyPr/>
          <a:lstStyle/>
          <a:p>
            <a:pPr marL="0" marR="0" lvl="0" indent="0" algn="r" defTabSz="457177" rtl="0" eaLnBrk="1" fontAlgn="base" latinLnBrk="0" hangingPunct="1">
              <a:lnSpc>
                <a:spcPct val="10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6042BF67-EB5C-4A1B-9178-D15AC88CF0BD}" type="slidenum">
              <a:rPr kumimoji="0" lang="en-US" sz="1200" b="0" i="0" u="none" strike="noStrike" kern="1200" cap="none" spc="0" normalizeH="0" baseline="0" noProof="0" smtClean="0">
                <a:ln>
                  <a:noFill/>
                </a:ln>
                <a:solidFill>
                  <a:srgbClr val="000000"/>
                </a:solidFill>
                <a:effectLst/>
                <a:uLnTx/>
                <a:uFillTx/>
                <a:latin typeface="Arial" charset="0"/>
                <a:ea typeface="宋体" charset="-122"/>
                <a:cs typeface="Arial Unicode MS" charset="0"/>
              </a:rPr>
              <a:pPr marL="0" marR="0" lvl="0" indent="0" algn="r" defTabSz="457177" rtl="0" eaLnBrk="1" fontAlgn="base" latinLnBrk="0" hangingPunct="1">
                <a:lnSpc>
                  <a:spcPct val="10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18</a:t>
            </a:fld>
            <a:endParaRPr kumimoji="0" lang="en-US" sz="1200" b="0" i="0" u="none" strike="noStrike" kern="1200" cap="none" spc="0" normalizeH="0" baseline="0" noProof="0">
              <a:ln>
                <a:noFill/>
              </a:ln>
              <a:solidFill>
                <a:srgbClr val="000000"/>
              </a:solidFill>
              <a:effectLst/>
              <a:uLnTx/>
              <a:uFillTx/>
              <a:latin typeface="Arial" charset="0"/>
              <a:ea typeface="宋体" charset="-122"/>
              <a:cs typeface="Arial Unicode MS" charset="0"/>
            </a:endParaRPr>
          </a:p>
        </p:txBody>
      </p:sp>
    </p:spTree>
    <p:extLst>
      <p:ext uri="{BB962C8B-B14F-4D97-AF65-F5344CB8AC3E}">
        <p14:creationId xmlns:p14="http://schemas.microsoft.com/office/powerpoint/2010/main" val="566958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A3386B-E30E-C79C-2F3A-3064A4A3B7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71F379-DF1E-C1B1-F04C-487CE3F68E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215A8C-DE65-B5BE-32AB-5FDC9FACDEAF}"/>
              </a:ext>
            </a:extLst>
          </p:cNvPr>
          <p:cNvSpPr>
            <a:spLocks noGrp="1"/>
          </p:cNvSpPr>
          <p:nvPr>
            <p:ph type="body" idx="1"/>
          </p:nvPr>
        </p:nvSpPr>
        <p:spPr/>
        <p:txBody>
          <a:bodyPr/>
          <a:lstStyle/>
          <a:p>
            <a:pPr marL="0" marR="0" lvl="0" indent="0" algn="l" defTabSz="284705"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endParaRPr lang="en-US" dirty="0"/>
          </a:p>
        </p:txBody>
      </p:sp>
      <p:sp>
        <p:nvSpPr>
          <p:cNvPr id="4" name="Slide Number Placeholder 3">
            <a:extLst>
              <a:ext uri="{FF2B5EF4-FFF2-40B4-BE49-F238E27FC236}">
                <a16:creationId xmlns:a16="http://schemas.microsoft.com/office/drawing/2014/main" id="{64D9C731-EA6E-14BB-0673-50E7FBA87A20}"/>
              </a:ext>
            </a:extLst>
          </p:cNvPr>
          <p:cNvSpPr>
            <a:spLocks noGrp="1"/>
          </p:cNvSpPr>
          <p:nvPr>
            <p:ph type="sldNum"/>
          </p:nvPr>
        </p:nvSpPr>
        <p:spPr/>
        <p:txBody>
          <a:bodyPr/>
          <a:lstStyle/>
          <a:p>
            <a:pPr>
              <a:defRPr/>
            </a:pPr>
            <a:fld id="{6042BF67-EB5C-4A1B-9178-D15AC88CF0BD}" type="slidenum">
              <a:rPr lang="en-US" smtClean="0"/>
              <a:pPr>
                <a:defRPr/>
              </a:pPr>
              <a:t>19</a:t>
            </a:fld>
            <a:endParaRPr lang="en-US"/>
          </a:p>
        </p:txBody>
      </p:sp>
    </p:spTree>
    <p:extLst>
      <p:ext uri="{BB962C8B-B14F-4D97-AF65-F5344CB8AC3E}">
        <p14:creationId xmlns:p14="http://schemas.microsoft.com/office/powerpoint/2010/main" val="264667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755E14-93AA-287E-1253-04C60E338C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7A9D09-FC96-576D-CAC6-72384BD086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15CE95-DEBB-5159-9BA1-A9CF2240506A}"/>
              </a:ext>
            </a:extLst>
          </p:cNvPr>
          <p:cNvSpPr>
            <a:spLocks noGrp="1"/>
          </p:cNvSpPr>
          <p:nvPr>
            <p:ph type="body" idx="1"/>
          </p:nvPr>
        </p:nvSpPr>
        <p:spPr/>
        <p:txBody>
          <a:bodyPr/>
          <a:lstStyle/>
          <a:p>
            <a:pPr marL="0" marR="0" lvl="0" indent="0" algn="l" defTabSz="284705"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endParaRPr lang="en-US" dirty="0"/>
          </a:p>
        </p:txBody>
      </p:sp>
      <p:sp>
        <p:nvSpPr>
          <p:cNvPr id="4" name="Slide Number Placeholder 3">
            <a:extLst>
              <a:ext uri="{FF2B5EF4-FFF2-40B4-BE49-F238E27FC236}">
                <a16:creationId xmlns:a16="http://schemas.microsoft.com/office/drawing/2014/main" id="{63AE8F12-1160-CB29-9E31-6686EC94C57B}"/>
              </a:ext>
            </a:extLst>
          </p:cNvPr>
          <p:cNvSpPr>
            <a:spLocks noGrp="1"/>
          </p:cNvSpPr>
          <p:nvPr>
            <p:ph type="sldNum"/>
          </p:nvPr>
        </p:nvSpPr>
        <p:spPr/>
        <p:txBody>
          <a:bodyPr/>
          <a:lstStyle/>
          <a:p>
            <a:pPr>
              <a:defRPr/>
            </a:pPr>
            <a:fld id="{6042BF67-EB5C-4A1B-9178-D15AC88CF0BD}" type="slidenum">
              <a:rPr lang="en-US" smtClean="0"/>
              <a:pPr>
                <a:defRPr/>
              </a:pPr>
              <a:t>20</a:t>
            </a:fld>
            <a:endParaRPr lang="en-US"/>
          </a:p>
        </p:txBody>
      </p:sp>
    </p:spTree>
    <p:extLst>
      <p:ext uri="{BB962C8B-B14F-4D97-AF65-F5344CB8AC3E}">
        <p14:creationId xmlns:p14="http://schemas.microsoft.com/office/powerpoint/2010/main" val="2950933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E7DF25-DBFF-080D-AA13-ACAB5D8418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536499-46E6-8F97-84F6-115457830C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68FF64-30EC-2A45-0F2E-F9689BD9EF6B}"/>
              </a:ext>
            </a:extLst>
          </p:cNvPr>
          <p:cNvSpPr>
            <a:spLocks noGrp="1"/>
          </p:cNvSpPr>
          <p:nvPr>
            <p:ph type="body" idx="1"/>
          </p:nvPr>
        </p:nvSpPr>
        <p:spPr/>
        <p:txBody>
          <a:bodyPr/>
          <a:lstStyle/>
          <a:p>
            <a:pPr marL="0" marR="0" lvl="0" indent="0" algn="l" defTabSz="284705"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endParaRPr lang="en-US" dirty="0"/>
          </a:p>
        </p:txBody>
      </p:sp>
      <p:sp>
        <p:nvSpPr>
          <p:cNvPr id="4" name="Slide Number Placeholder 3">
            <a:extLst>
              <a:ext uri="{FF2B5EF4-FFF2-40B4-BE49-F238E27FC236}">
                <a16:creationId xmlns:a16="http://schemas.microsoft.com/office/drawing/2014/main" id="{0F07B61B-2FBA-6945-E33E-D86209CF0C98}"/>
              </a:ext>
            </a:extLst>
          </p:cNvPr>
          <p:cNvSpPr>
            <a:spLocks noGrp="1"/>
          </p:cNvSpPr>
          <p:nvPr>
            <p:ph type="sldNum"/>
          </p:nvPr>
        </p:nvSpPr>
        <p:spPr/>
        <p:txBody>
          <a:bodyPr/>
          <a:lstStyle/>
          <a:p>
            <a:pPr>
              <a:defRPr/>
            </a:pPr>
            <a:fld id="{6042BF67-EB5C-4A1B-9178-D15AC88CF0BD}" type="slidenum">
              <a:rPr lang="en-US" smtClean="0"/>
              <a:pPr>
                <a:defRPr/>
              </a:pPr>
              <a:t>21</a:t>
            </a:fld>
            <a:endParaRPr lang="en-US"/>
          </a:p>
        </p:txBody>
      </p:sp>
    </p:spTree>
    <p:extLst>
      <p:ext uri="{BB962C8B-B14F-4D97-AF65-F5344CB8AC3E}">
        <p14:creationId xmlns:p14="http://schemas.microsoft.com/office/powerpoint/2010/main" val="2302632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04D8C0-0C5B-E771-A5F7-B9F0BC2FF6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E02F5B-C73C-B493-22C2-44842A60ED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2F7BBD-8295-2E77-CFEE-8D87BFB216D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90EE978-CEAB-0CB9-A567-6B91019A91FA}"/>
              </a:ext>
            </a:extLst>
          </p:cNvPr>
          <p:cNvSpPr>
            <a:spLocks noGrp="1"/>
          </p:cNvSpPr>
          <p:nvPr>
            <p:ph type="sldNum"/>
          </p:nvPr>
        </p:nvSpPr>
        <p:spPr/>
        <p:txBody>
          <a:bodyPr/>
          <a:lstStyle/>
          <a:p>
            <a:pPr marL="0" marR="0" lvl="0" indent="0" algn="r" defTabSz="457177" rtl="0" eaLnBrk="1" fontAlgn="base" latinLnBrk="0" hangingPunct="1">
              <a:lnSpc>
                <a:spcPct val="10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6042BF67-EB5C-4A1B-9178-D15AC88CF0BD}" type="slidenum">
              <a:rPr kumimoji="0" lang="en-US" sz="1200" b="0" i="0" u="none" strike="noStrike" kern="1200" cap="none" spc="0" normalizeH="0" baseline="0" noProof="0" smtClean="0">
                <a:ln>
                  <a:noFill/>
                </a:ln>
                <a:solidFill>
                  <a:srgbClr val="000000"/>
                </a:solidFill>
                <a:effectLst/>
                <a:uLnTx/>
                <a:uFillTx/>
                <a:latin typeface="Arial" charset="0"/>
                <a:ea typeface="宋体" charset="-122"/>
                <a:cs typeface="Arial Unicode MS" charset="0"/>
              </a:rPr>
              <a:pPr marL="0" marR="0" lvl="0" indent="0" algn="r" defTabSz="457177" rtl="0" eaLnBrk="1" fontAlgn="base" latinLnBrk="0" hangingPunct="1">
                <a:lnSpc>
                  <a:spcPct val="10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24</a:t>
            </a:fld>
            <a:endParaRPr kumimoji="0" lang="en-US" sz="1200" b="0" i="0" u="none" strike="noStrike" kern="1200" cap="none" spc="0" normalizeH="0" baseline="0" noProof="0">
              <a:ln>
                <a:noFill/>
              </a:ln>
              <a:solidFill>
                <a:srgbClr val="000000"/>
              </a:solidFill>
              <a:effectLst/>
              <a:uLnTx/>
              <a:uFillTx/>
              <a:latin typeface="Arial" charset="0"/>
              <a:ea typeface="宋体" charset="-122"/>
              <a:cs typeface="Arial Unicode MS" charset="0"/>
            </a:endParaRPr>
          </a:p>
        </p:txBody>
      </p:sp>
    </p:spTree>
    <p:extLst>
      <p:ext uri="{BB962C8B-B14F-4D97-AF65-F5344CB8AC3E}">
        <p14:creationId xmlns:p14="http://schemas.microsoft.com/office/powerpoint/2010/main" val="10328738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01589B-6C68-5C98-D304-81001673E1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77EA7A-7984-E56C-0CFB-58019EB866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05E4FA-EAB9-A156-B0D3-BD7CFB6F64D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5B5A7E3-E608-5167-7E75-282A49E21D46}"/>
              </a:ext>
            </a:extLst>
          </p:cNvPr>
          <p:cNvSpPr>
            <a:spLocks noGrp="1"/>
          </p:cNvSpPr>
          <p:nvPr>
            <p:ph type="sldNum"/>
          </p:nvPr>
        </p:nvSpPr>
        <p:spPr/>
        <p:txBody>
          <a:bodyPr/>
          <a:lstStyle/>
          <a:p>
            <a:pPr marL="0" marR="0" lvl="0" indent="0" algn="r" defTabSz="457177" rtl="0" eaLnBrk="1" fontAlgn="base" latinLnBrk="0" hangingPunct="1">
              <a:lnSpc>
                <a:spcPct val="10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6042BF67-EB5C-4A1B-9178-D15AC88CF0BD}" type="slidenum">
              <a:rPr kumimoji="0" lang="en-US" sz="1200" b="0" i="0" u="none" strike="noStrike" kern="1200" cap="none" spc="0" normalizeH="0" baseline="0" noProof="0" smtClean="0">
                <a:ln>
                  <a:noFill/>
                </a:ln>
                <a:solidFill>
                  <a:srgbClr val="000000"/>
                </a:solidFill>
                <a:effectLst/>
                <a:uLnTx/>
                <a:uFillTx/>
                <a:latin typeface="Arial" charset="0"/>
                <a:ea typeface="宋体" charset="-122"/>
                <a:cs typeface="Arial Unicode MS" charset="0"/>
              </a:rPr>
              <a:pPr marL="0" marR="0" lvl="0" indent="0" algn="r" defTabSz="457177" rtl="0" eaLnBrk="1" fontAlgn="base" latinLnBrk="0" hangingPunct="1">
                <a:lnSpc>
                  <a:spcPct val="10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30</a:t>
            </a:fld>
            <a:endParaRPr kumimoji="0" lang="en-US" sz="1200" b="0" i="0" u="none" strike="noStrike" kern="1200" cap="none" spc="0" normalizeH="0" baseline="0" noProof="0">
              <a:ln>
                <a:noFill/>
              </a:ln>
              <a:solidFill>
                <a:srgbClr val="000000"/>
              </a:solidFill>
              <a:effectLst/>
              <a:uLnTx/>
              <a:uFillTx/>
              <a:latin typeface="Arial" charset="0"/>
              <a:ea typeface="宋体" charset="-122"/>
              <a:cs typeface="Arial Unicode MS" charset="0"/>
            </a:endParaRPr>
          </a:p>
        </p:txBody>
      </p:sp>
    </p:spTree>
    <p:extLst>
      <p:ext uri="{BB962C8B-B14F-4D97-AF65-F5344CB8AC3E}">
        <p14:creationId xmlns:p14="http://schemas.microsoft.com/office/powerpoint/2010/main" val="2636522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B3EE61-6DAC-CA85-CA4E-C70053AE38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1982D2-5E54-B809-9959-38492E5954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9E74A3-4BAE-C5D2-6C2B-8DF963F54DF5}"/>
              </a:ext>
            </a:extLst>
          </p:cNvPr>
          <p:cNvSpPr>
            <a:spLocks noGrp="1"/>
          </p:cNvSpPr>
          <p:nvPr>
            <p:ph type="body" idx="1"/>
          </p:nvPr>
        </p:nvSpPr>
        <p:spPr/>
        <p:txBody>
          <a:bodyPr/>
          <a:lstStyle/>
          <a:p>
            <a:pPr marL="0" marR="0" lvl="0" indent="0" algn="l" defTabSz="284705"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endParaRPr lang="en-US" dirty="0"/>
          </a:p>
        </p:txBody>
      </p:sp>
      <p:sp>
        <p:nvSpPr>
          <p:cNvPr id="4" name="Slide Number Placeholder 3">
            <a:extLst>
              <a:ext uri="{FF2B5EF4-FFF2-40B4-BE49-F238E27FC236}">
                <a16:creationId xmlns:a16="http://schemas.microsoft.com/office/drawing/2014/main" id="{F0D89325-E928-A054-2E49-A39CCE03FC09}"/>
              </a:ext>
            </a:extLst>
          </p:cNvPr>
          <p:cNvSpPr>
            <a:spLocks noGrp="1"/>
          </p:cNvSpPr>
          <p:nvPr>
            <p:ph type="sldNum"/>
          </p:nvPr>
        </p:nvSpPr>
        <p:spPr/>
        <p:txBody>
          <a:bodyPr/>
          <a:lstStyle/>
          <a:p>
            <a:pPr>
              <a:defRPr/>
            </a:pPr>
            <a:fld id="{6042BF67-EB5C-4A1B-9178-D15AC88CF0BD}" type="slidenum">
              <a:rPr lang="en-US" smtClean="0"/>
              <a:pPr>
                <a:defRPr/>
              </a:pPr>
              <a:t>35</a:t>
            </a:fld>
            <a:endParaRPr lang="en-US"/>
          </a:p>
        </p:txBody>
      </p:sp>
    </p:spTree>
    <p:extLst>
      <p:ext uri="{BB962C8B-B14F-4D97-AF65-F5344CB8AC3E}">
        <p14:creationId xmlns:p14="http://schemas.microsoft.com/office/powerpoint/2010/main" val="23639359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474B35-09A4-BB4B-EFD0-05AE1DE667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1033C6-6329-1D9E-6D16-ADBDF7DE1A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066617-44E0-1E5D-17AD-E2BE6FB68091}"/>
              </a:ext>
            </a:extLst>
          </p:cNvPr>
          <p:cNvSpPr>
            <a:spLocks noGrp="1"/>
          </p:cNvSpPr>
          <p:nvPr>
            <p:ph type="body" idx="1"/>
          </p:nvPr>
        </p:nvSpPr>
        <p:spPr/>
        <p:txBody>
          <a:bodyPr/>
          <a:lstStyle/>
          <a:p>
            <a:pPr marL="0" marR="0" lvl="0" indent="0" algn="l" defTabSz="284705"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endParaRPr lang="en-US" dirty="0"/>
          </a:p>
        </p:txBody>
      </p:sp>
      <p:sp>
        <p:nvSpPr>
          <p:cNvPr id="4" name="Slide Number Placeholder 3">
            <a:extLst>
              <a:ext uri="{FF2B5EF4-FFF2-40B4-BE49-F238E27FC236}">
                <a16:creationId xmlns:a16="http://schemas.microsoft.com/office/drawing/2014/main" id="{05FB16E5-D48B-A28B-7D6F-07364A34F3CA}"/>
              </a:ext>
            </a:extLst>
          </p:cNvPr>
          <p:cNvSpPr>
            <a:spLocks noGrp="1"/>
          </p:cNvSpPr>
          <p:nvPr>
            <p:ph type="sldNum"/>
          </p:nvPr>
        </p:nvSpPr>
        <p:spPr/>
        <p:txBody>
          <a:bodyPr/>
          <a:lstStyle/>
          <a:p>
            <a:pPr>
              <a:defRPr/>
            </a:pPr>
            <a:fld id="{6042BF67-EB5C-4A1B-9178-D15AC88CF0BD}" type="slidenum">
              <a:rPr lang="en-US" smtClean="0"/>
              <a:pPr>
                <a:defRPr/>
              </a:pPr>
              <a:t>36</a:t>
            </a:fld>
            <a:endParaRPr lang="en-US"/>
          </a:p>
        </p:txBody>
      </p:sp>
    </p:spTree>
    <p:extLst>
      <p:ext uri="{BB962C8B-B14F-4D97-AF65-F5344CB8AC3E}">
        <p14:creationId xmlns:p14="http://schemas.microsoft.com/office/powerpoint/2010/main" val="23442040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603" y="1597422"/>
            <a:ext cx="7772797" cy="1103312"/>
          </a:xfrm>
        </p:spPr>
        <p:txBody>
          <a:bodyPr/>
          <a:lstStyle/>
          <a:p>
            <a:r>
              <a:rPr lang="en-US"/>
              <a:t>Click to edit Master title style</a:t>
            </a:r>
          </a:p>
        </p:txBody>
      </p:sp>
      <p:sp>
        <p:nvSpPr>
          <p:cNvPr id="3" name="Subtitle 2"/>
          <p:cNvSpPr>
            <a:spLocks noGrp="1"/>
          </p:cNvSpPr>
          <p:nvPr>
            <p:ph type="subTitle" idx="1"/>
          </p:nvPr>
        </p:nvSpPr>
        <p:spPr>
          <a:xfrm>
            <a:off x="1371204" y="2915048"/>
            <a:ext cx="6401594" cy="1313656"/>
          </a:xfrm>
        </p:spPr>
        <p:txBody>
          <a:bodyPr/>
          <a:lstStyle>
            <a:lvl1pPr marL="0" indent="0" algn="ctr">
              <a:buNone/>
              <a:defRPr>
                <a:solidFill>
                  <a:schemeClr val="tx1">
                    <a:tint val="75000"/>
                  </a:schemeClr>
                </a:solidFill>
              </a:defRPr>
            </a:lvl1pPr>
            <a:lvl2pPr marL="285696" indent="0" algn="ctr">
              <a:buNone/>
              <a:defRPr>
                <a:solidFill>
                  <a:schemeClr val="tx1">
                    <a:tint val="75000"/>
                  </a:schemeClr>
                </a:solidFill>
              </a:defRPr>
            </a:lvl2pPr>
            <a:lvl3pPr marL="571393" indent="0" algn="ctr">
              <a:buNone/>
              <a:defRPr>
                <a:solidFill>
                  <a:schemeClr val="tx1">
                    <a:tint val="75000"/>
                  </a:schemeClr>
                </a:solidFill>
              </a:defRPr>
            </a:lvl3pPr>
            <a:lvl4pPr marL="857089" indent="0" algn="ctr">
              <a:buNone/>
              <a:defRPr>
                <a:solidFill>
                  <a:schemeClr val="tx1">
                    <a:tint val="75000"/>
                  </a:schemeClr>
                </a:solidFill>
              </a:defRPr>
            </a:lvl4pPr>
            <a:lvl5pPr marL="1142786" indent="0" algn="ctr">
              <a:buNone/>
              <a:defRPr>
                <a:solidFill>
                  <a:schemeClr val="tx1">
                    <a:tint val="75000"/>
                  </a:schemeClr>
                </a:solidFill>
              </a:defRPr>
            </a:lvl5pPr>
            <a:lvl6pPr marL="1428482" indent="0" algn="ctr">
              <a:buNone/>
              <a:defRPr>
                <a:solidFill>
                  <a:schemeClr val="tx1">
                    <a:tint val="75000"/>
                  </a:schemeClr>
                </a:solidFill>
              </a:defRPr>
            </a:lvl6pPr>
            <a:lvl7pPr marL="1714178" indent="0" algn="ctr">
              <a:buNone/>
              <a:defRPr>
                <a:solidFill>
                  <a:schemeClr val="tx1">
                    <a:tint val="75000"/>
                  </a:schemeClr>
                </a:solidFill>
              </a:defRPr>
            </a:lvl7pPr>
            <a:lvl8pPr marL="1999874" indent="0" algn="ctr">
              <a:buNone/>
              <a:defRPr>
                <a:solidFill>
                  <a:schemeClr val="tx1">
                    <a:tint val="75000"/>
                  </a:schemeClr>
                </a:solidFill>
              </a:defRPr>
            </a:lvl8pPr>
            <a:lvl9pPr marL="228557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1AEAD98-9A32-8C44-A34D-99230113AF6F}" type="datetimeFigureOut">
              <a:rPr lang="en-US" smtClean="0"/>
              <a:t>11/1/25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C15A9-C480-1A45-BC65-65CE2062D527}" type="slidenum">
              <a:rPr lang="en-US" smtClean="0"/>
              <a:t>‹#›</a:t>
            </a:fld>
            <a:endParaRPr lang="en-US"/>
          </a:p>
        </p:txBody>
      </p:sp>
    </p:spTree>
    <p:extLst>
      <p:ext uri="{BB962C8B-B14F-4D97-AF65-F5344CB8AC3E}">
        <p14:creationId xmlns:p14="http://schemas.microsoft.com/office/powerpoint/2010/main" val="2770345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AEAD98-9A32-8C44-A34D-99230113AF6F}" type="datetimeFigureOut">
              <a:rPr lang="en-US" smtClean="0"/>
              <a:t>11/1/25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C15A9-C480-1A45-BC65-65CE2062D527}" type="slidenum">
              <a:rPr lang="en-US" smtClean="0"/>
              <a:t>‹#›</a:t>
            </a:fld>
            <a:endParaRPr lang="en-US"/>
          </a:p>
        </p:txBody>
      </p:sp>
    </p:spTree>
    <p:extLst>
      <p:ext uri="{BB962C8B-B14F-4D97-AF65-F5344CB8AC3E}">
        <p14:creationId xmlns:p14="http://schemas.microsoft.com/office/powerpoint/2010/main" val="4179806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797" y="206376"/>
            <a:ext cx="2056805" cy="438844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399" y="206376"/>
            <a:ext cx="6077148" cy="438844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AEAD98-9A32-8C44-A34D-99230113AF6F}" type="datetimeFigureOut">
              <a:rPr lang="en-US" smtClean="0"/>
              <a:t>11/1/25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C15A9-C480-1A45-BC65-65CE2062D527}" type="slidenum">
              <a:rPr lang="en-US" smtClean="0"/>
              <a:t>‹#›</a:t>
            </a:fld>
            <a:endParaRPr lang="en-US"/>
          </a:p>
        </p:txBody>
      </p:sp>
    </p:spTree>
    <p:extLst>
      <p:ext uri="{BB962C8B-B14F-4D97-AF65-F5344CB8AC3E}">
        <p14:creationId xmlns:p14="http://schemas.microsoft.com/office/powerpoint/2010/main" val="23234285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603" y="1597422"/>
            <a:ext cx="7772797" cy="1103312"/>
          </a:xfrm>
        </p:spPr>
        <p:txBody>
          <a:bodyPr/>
          <a:lstStyle/>
          <a:p>
            <a:r>
              <a:rPr lang="en-US"/>
              <a:t>Click to edit Master title style</a:t>
            </a:r>
          </a:p>
        </p:txBody>
      </p:sp>
      <p:sp>
        <p:nvSpPr>
          <p:cNvPr id="3" name="Subtitle 2"/>
          <p:cNvSpPr>
            <a:spLocks noGrp="1"/>
          </p:cNvSpPr>
          <p:nvPr>
            <p:ph type="subTitle" idx="1"/>
          </p:nvPr>
        </p:nvSpPr>
        <p:spPr>
          <a:xfrm>
            <a:off x="1371204" y="2915048"/>
            <a:ext cx="6401594" cy="1313656"/>
          </a:xfrm>
        </p:spPr>
        <p:txBody>
          <a:bodyPr/>
          <a:lstStyle>
            <a:lvl1pPr marL="0" indent="0" algn="ctr">
              <a:buNone/>
              <a:defRPr>
                <a:solidFill>
                  <a:schemeClr val="tx1">
                    <a:tint val="75000"/>
                  </a:schemeClr>
                </a:solidFill>
              </a:defRPr>
            </a:lvl1pPr>
            <a:lvl2pPr marL="285696" indent="0" algn="ctr">
              <a:buNone/>
              <a:defRPr>
                <a:solidFill>
                  <a:schemeClr val="tx1">
                    <a:tint val="75000"/>
                  </a:schemeClr>
                </a:solidFill>
              </a:defRPr>
            </a:lvl2pPr>
            <a:lvl3pPr marL="571393" indent="0" algn="ctr">
              <a:buNone/>
              <a:defRPr>
                <a:solidFill>
                  <a:schemeClr val="tx1">
                    <a:tint val="75000"/>
                  </a:schemeClr>
                </a:solidFill>
              </a:defRPr>
            </a:lvl3pPr>
            <a:lvl4pPr marL="857089" indent="0" algn="ctr">
              <a:buNone/>
              <a:defRPr>
                <a:solidFill>
                  <a:schemeClr val="tx1">
                    <a:tint val="75000"/>
                  </a:schemeClr>
                </a:solidFill>
              </a:defRPr>
            </a:lvl4pPr>
            <a:lvl5pPr marL="1142786" indent="0" algn="ctr">
              <a:buNone/>
              <a:defRPr>
                <a:solidFill>
                  <a:schemeClr val="tx1">
                    <a:tint val="75000"/>
                  </a:schemeClr>
                </a:solidFill>
              </a:defRPr>
            </a:lvl5pPr>
            <a:lvl6pPr marL="1428482" indent="0" algn="ctr">
              <a:buNone/>
              <a:defRPr>
                <a:solidFill>
                  <a:schemeClr val="tx1">
                    <a:tint val="75000"/>
                  </a:schemeClr>
                </a:solidFill>
              </a:defRPr>
            </a:lvl6pPr>
            <a:lvl7pPr marL="1714178" indent="0" algn="ctr">
              <a:buNone/>
              <a:defRPr>
                <a:solidFill>
                  <a:schemeClr val="tx1">
                    <a:tint val="75000"/>
                  </a:schemeClr>
                </a:solidFill>
              </a:defRPr>
            </a:lvl7pPr>
            <a:lvl8pPr marL="1999874" indent="0" algn="ctr">
              <a:buNone/>
              <a:defRPr>
                <a:solidFill>
                  <a:schemeClr val="tx1">
                    <a:tint val="75000"/>
                  </a:schemeClr>
                </a:solidFill>
              </a:defRPr>
            </a:lvl8pPr>
            <a:lvl9pPr marL="228557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03C1D6C-16CE-C343-83C9-BFB8D2C0A027}" type="datetimeFigureOut">
              <a:rPr lang="en-US" smtClean="0"/>
              <a:t>11/1/25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B9D2C-0A85-6F44-B1A2-EEFE4BED60B1}" type="slidenum">
              <a:rPr lang="en-US" smtClean="0"/>
              <a:t>‹#›</a:t>
            </a:fld>
            <a:endParaRPr lang="en-US"/>
          </a:p>
        </p:txBody>
      </p:sp>
    </p:spTree>
    <p:extLst>
      <p:ext uri="{BB962C8B-B14F-4D97-AF65-F5344CB8AC3E}">
        <p14:creationId xmlns:p14="http://schemas.microsoft.com/office/powerpoint/2010/main" val="26229514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3C1D6C-16CE-C343-83C9-BFB8D2C0A027}" type="datetimeFigureOut">
              <a:rPr lang="en-US" smtClean="0"/>
              <a:t>11/1/25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B9D2C-0A85-6F44-B1A2-EEFE4BED60B1}" type="slidenum">
              <a:rPr lang="en-US" smtClean="0"/>
              <a:t>‹#›</a:t>
            </a:fld>
            <a:endParaRPr lang="en-US"/>
          </a:p>
        </p:txBody>
      </p:sp>
    </p:spTree>
    <p:extLst>
      <p:ext uri="{BB962C8B-B14F-4D97-AF65-F5344CB8AC3E}">
        <p14:creationId xmlns:p14="http://schemas.microsoft.com/office/powerpoint/2010/main" val="23427860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4977"/>
            <a:ext cx="7772797" cy="1021953"/>
          </a:xfrm>
        </p:spPr>
        <p:txBody>
          <a:bodyPr anchor="t"/>
          <a:lstStyle>
            <a:lvl1pPr algn="l">
              <a:defRPr sz="2500" b="1" cap="all"/>
            </a:lvl1pPr>
          </a:lstStyle>
          <a:p>
            <a:r>
              <a:rPr lang="en-US"/>
              <a:t>Click to edit Master title style</a:t>
            </a:r>
          </a:p>
        </p:txBody>
      </p:sp>
      <p:sp>
        <p:nvSpPr>
          <p:cNvPr id="3" name="Text Placeholder 2"/>
          <p:cNvSpPr>
            <a:spLocks noGrp="1"/>
          </p:cNvSpPr>
          <p:nvPr>
            <p:ph type="body" idx="1"/>
          </p:nvPr>
        </p:nvSpPr>
        <p:spPr>
          <a:xfrm>
            <a:off x="722313" y="2179836"/>
            <a:ext cx="7772797" cy="1125141"/>
          </a:xfrm>
        </p:spPr>
        <p:txBody>
          <a:bodyPr anchor="b"/>
          <a:lstStyle>
            <a:lvl1pPr marL="0" indent="0">
              <a:buNone/>
              <a:defRPr sz="1200">
                <a:solidFill>
                  <a:schemeClr val="tx1">
                    <a:tint val="75000"/>
                  </a:schemeClr>
                </a:solidFill>
              </a:defRPr>
            </a:lvl1pPr>
            <a:lvl2pPr marL="285696" indent="0">
              <a:buNone/>
              <a:defRPr sz="1100">
                <a:solidFill>
                  <a:schemeClr val="tx1">
                    <a:tint val="75000"/>
                  </a:schemeClr>
                </a:solidFill>
              </a:defRPr>
            </a:lvl2pPr>
            <a:lvl3pPr marL="571393" indent="0">
              <a:buNone/>
              <a:defRPr sz="1000">
                <a:solidFill>
                  <a:schemeClr val="tx1">
                    <a:tint val="75000"/>
                  </a:schemeClr>
                </a:solidFill>
              </a:defRPr>
            </a:lvl3pPr>
            <a:lvl4pPr marL="857089" indent="0">
              <a:buNone/>
              <a:defRPr sz="900">
                <a:solidFill>
                  <a:schemeClr val="tx1">
                    <a:tint val="75000"/>
                  </a:schemeClr>
                </a:solidFill>
              </a:defRPr>
            </a:lvl4pPr>
            <a:lvl5pPr marL="1142786" indent="0">
              <a:buNone/>
              <a:defRPr sz="900">
                <a:solidFill>
                  <a:schemeClr val="tx1">
                    <a:tint val="75000"/>
                  </a:schemeClr>
                </a:solidFill>
              </a:defRPr>
            </a:lvl5pPr>
            <a:lvl6pPr marL="1428482" indent="0">
              <a:buNone/>
              <a:defRPr sz="900">
                <a:solidFill>
                  <a:schemeClr val="tx1">
                    <a:tint val="75000"/>
                  </a:schemeClr>
                </a:solidFill>
              </a:defRPr>
            </a:lvl6pPr>
            <a:lvl7pPr marL="1714178" indent="0">
              <a:buNone/>
              <a:defRPr sz="900">
                <a:solidFill>
                  <a:schemeClr val="tx1">
                    <a:tint val="75000"/>
                  </a:schemeClr>
                </a:solidFill>
              </a:defRPr>
            </a:lvl7pPr>
            <a:lvl8pPr marL="1999874" indent="0">
              <a:buNone/>
              <a:defRPr sz="900">
                <a:solidFill>
                  <a:schemeClr val="tx1">
                    <a:tint val="75000"/>
                  </a:schemeClr>
                </a:solidFill>
              </a:defRPr>
            </a:lvl8pPr>
            <a:lvl9pPr marL="2285571" indent="0">
              <a:buNone/>
              <a:defRPr sz="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3C1D6C-16CE-C343-83C9-BFB8D2C0A027}" type="datetimeFigureOut">
              <a:rPr lang="en-US" smtClean="0"/>
              <a:t>11/1/25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B9D2C-0A85-6F44-B1A2-EEFE4BED60B1}" type="slidenum">
              <a:rPr lang="en-US" smtClean="0"/>
              <a:t>‹#›</a:t>
            </a:fld>
            <a:endParaRPr lang="en-US"/>
          </a:p>
        </p:txBody>
      </p:sp>
    </p:spTree>
    <p:extLst>
      <p:ext uri="{BB962C8B-B14F-4D97-AF65-F5344CB8AC3E}">
        <p14:creationId xmlns:p14="http://schemas.microsoft.com/office/powerpoint/2010/main" val="7766355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399" y="1200547"/>
            <a:ext cx="4066976" cy="3394274"/>
          </a:xfrm>
        </p:spPr>
        <p:txBody>
          <a:bodyPr/>
          <a:lstStyle>
            <a:lvl1pPr>
              <a:defRPr sz="1700"/>
            </a:lvl1pPr>
            <a:lvl2pPr>
              <a:defRPr sz="15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9626" y="1200547"/>
            <a:ext cx="4066977" cy="3394274"/>
          </a:xfrm>
        </p:spPr>
        <p:txBody>
          <a:bodyPr/>
          <a:lstStyle>
            <a:lvl1pPr>
              <a:defRPr sz="1700"/>
            </a:lvl1pPr>
            <a:lvl2pPr>
              <a:defRPr sz="15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03C1D6C-16CE-C343-83C9-BFB8D2C0A027}" type="datetimeFigureOut">
              <a:rPr lang="en-US" smtClean="0"/>
              <a:t>11/1/25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B9D2C-0A85-6F44-B1A2-EEFE4BED60B1}" type="slidenum">
              <a:rPr lang="en-US" smtClean="0"/>
              <a:t>‹#›</a:t>
            </a:fld>
            <a:endParaRPr lang="en-US"/>
          </a:p>
        </p:txBody>
      </p:sp>
    </p:spTree>
    <p:extLst>
      <p:ext uri="{BB962C8B-B14F-4D97-AF65-F5344CB8AC3E}">
        <p14:creationId xmlns:p14="http://schemas.microsoft.com/office/powerpoint/2010/main" val="30592177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399" y="1150937"/>
            <a:ext cx="4040187" cy="480219"/>
          </a:xfrm>
        </p:spPr>
        <p:txBody>
          <a:bodyPr anchor="b"/>
          <a:lstStyle>
            <a:lvl1pPr marL="0" indent="0">
              <a:buNone/>
              <a:defRPr sz="1500" b="1"/>
            </a:lvl1pPr>
            <a:lvl2pPr marL="285696" indent="0">
              <a:buNone/>
              <a:defRPr sz="1200" b="1"/>
            </a:lvl2pPr>
            <a:lvl3pPr marL="571393" indent="0">
              <a:buNone/>
              <a:defRPr sz="1100" b="1"/>
            </a:lvl3pPr>
            <a:lvl4pPr marL="857089" indent="0">
              <a:buNone/>
              <a:defRPr sz="1000" b="1"/>
            </a:lvl4pPr>
            <a:lvl5pPr marL="1142786" indent="0">
              <a:buNone/>
              <a:defRPr sz="1000" b="1"/>
            </a:lvl5pPr>
            <a:lvl6pPr marL="1428482" indent="0">
              <a:buNone/>
              <a:defRPr sz="1000" b="1"/>
            </a:lvl6pPr>
            <a:lvl7pPr marL="1714178" indent="0">
              <a:buNone/>
              <a:defRPr sz="1000" b="1"/>
            </a:lvl7pPr>
            <a:lvl8pPr marL="1999874" indent="0">
              <a:buNone/>
              <a:defRPr sz="1000" b="1"/>
            </a:lvl8pPr>
            <a:lvl9pPr marL="2285571" indent="0">
              <a:buNone/>
              <a:defRPr sz="1000" b="1"/>
            </a:lvl9pPr>
          </a:lstStyle>
          <a:p>
            <a:pPr lvl="0"/>
            <a:r>
              <a:rPr lang="en-US"/>
              <a:t>Click to edit Master text styles</a:t>
            </a:r>
          </a:p>
        </p:txBody>
      </p:sp>
      <p:sp>
        <p:nvSpPr>
          <p:cNvPr id="4" name="Content Placeholder 3"/>
          <p:cNvSpPr>
            <a:spLocks noGrp="1"/>
          </p:cNvSpPr>
          <p:nvPr>
            <p:ph sz="half" idx="2"/>
          </p:nvPr>
        </p:nvSpPr>
        <p:spPr>
          <a:xfrm>
            <a:off x="457399" y="1631157"/>
            <a:ext cx="4040187" cy="2963665"/>
          </a:xfrm>
        </p:spPr>
        <p:txBody>
          <a:bodyPr/>
          <a:lstStyle>
            <a:lvl1pPr>
              <a:defRPr sz="1500"/>
            </a:lvl1pPr>
            <a:lvl2pPr>
              <a:defRPr sz="12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422" y="1150937"/>
            <a:ext cx="4041180" cy="480219"/>
          </a:xfrm>
        </p:spPr>
        <p:txBody>
          <a:bodyPr anchor="b"/>
          <a:lstStyle>
            <a:lvl1pPr marL="0" indent="0">
              <a:buNone/>
              <a:defRPr sz="1500" b="1"/>
            </a:lvl1pPr>
            <a:lvl2pPr marL="285696" indent="0">
              <a:buNone/>
              <a:defRPr sz="1200" b="1"/>
            </a:lvl2pPr>
            <a:lvl3pPr marL="571393" indent="0">
              <a:buNone/>
              <a:defRPr sz="1100" b="1"/>
            </a:lvl3pPr>
            <a:lvl4pPr marL="857089" indent="0">
              <a:buNone/>
              <a:defRPr sz="1000" b="1"/>
            </a:lvl4pPr>
            <a:lvl5pPr marL="1142786" indent="0">
              <a:buNone/>
              <a:defRPr sz="1000" b="1"/>
            </a:lvl5pPr>
            <a:lvl6pPr marL="1428482" indent="0">
              <a:buNone/>
              <a:defRPr sz="1000" b="1"/>
            </a:lvl6pPr>
            <a:lvl7pPr marL="1714178" indent="0">
              <a:buNone/>
              <a:defRPr sz="1000" b="1"/>
            </a:lvl7pPr>
            <a:lvl8pPr marL="1999874" indent="0">
              <a:buNone/>
              <a:defRPr sz="1000" b="1"/>
            </a:lvl8pPr>
            <a:lvl9pPr marL="2285571" indent="0">
              <a:buNone/>
              <a:defRPr sz="1000" b="1"/>
            </a:lvl9pPr>
          </a:lstStyle>
          <a:p>
            <a:pPr lvl="0"/>
            <a:r>
              <a:rPr lang="en-US"/>
              <a:t>Click to edit Master text styles</a:t>
            </a:r>
          </a:p>
        </p:txBody>
      </p:sp>
      <p:sp>
        <p:nvSpPr>
          <p:cNvPr id="6" name="Content Placeholder 5"/>
          <p:cNvSpPr>
            <a:spLocks noGrp="1"/>
          </p:cNvSpPr>
          <p:nvPr>
            <p:ph sz="quarter" idx="4"/>
          </p:nvPr>
        </p:nvSpPr>
        <p:spPr>
          <a:xfrm>
            <a:off x="4645422" y="1631157"/>
            <a:ext cx="4041180" cy="2963665"/>
          </a:xfrm>
        </p:spPr>
        <p:txBody>
          <a:bodyPr/>
          <a:lstStyle>
            <a:lvl1pPr>
              <a:defRPr sz="1500"/>
            </a:lvl1pPr>
            <a:lvl2pPr>
              <a:defRPr sz="12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03C1D6C-16CE-C343-83C9-BFB8D2C0A027}" type="datetimeFigureOut">
              <a:rPr lang="en-US" smtClean="0"/>
              <a:t>11/1/25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5B9D2C-0A85-6F44-B1A2-EEFE4BED60B1}" type="slidenum">
              <a:rPr lang="en-US" smtClean="0"/>
              <a:t>‹#›</a:t>
            </a:fld>
            <a:endParaRPr lang="en-US"/>
          </a:p>
        </p:txBody>
      </p:sp>
    </p:spTree>
    <p:extLst>
      <p:ext uri="{BB962C8B-B14F-4D97-AF65-F5344CB8AC3E}">
        <p14:creationId xmlns:p14="http://schemas.microsoft.com/office/powerpoint/2010/main" val="3147287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03C1D6C-16CE-C343-83C9-BFB8D2C0A027}" type="datetimeFigureOut">
              <a:rPr lang="en-US" smtClean="0"/>
              <a:t>11/1/25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5B9D2C-0A85-6F44-B1A2-EEFE4BED60B1}" type="slidenum">
              <a:rPr lang="en-US" smtClean="0"/>
              <a:t>‹#›</a:t>
            </a:fld>
            <a:endParaRPr lang="en-US"/>
          </a:p>
        </p:txBody>
      </p:sp>
    </p:spTree>
    <p:extLst>
      <p:ext uri="{BB962C8B-B14F-4D97-AF65-F5344CB8AC3E}">
        <p14:creationId xmlns:p14="http://schemas.microsoft.com/office/powerpoint/2010/main" val="29866327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3C1D6C-16CE-C343-83C9-BFB8D2C0A027}" type="datetimeFigureOut">
              <a:rPr lang="en-US" smtClean="0"/>
              <a:t>11/1/25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5B9D2C-0A85-6F44-B1A2-EEFE4BED60B1}" type="slidenum">
              <a:rPr lang="en-US" smtClean="0"/>
              <a:t>‹#›</a:t>
            </a:fld>
            <a:endParaRPr lang="en-US"/>
          </a:p>
        </p:txBody>
      </p:sp>
    </p:spTree>
    <p:extLst>
      <p:ext uri="{BB962C8B-B14F-4D97-AF65-F5344CB8AC3E}">
        <p14:creationId xmlns:p14="http://schemas.microsoft.com/office/powerpoint/2010/main" val="2743373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399" y="204392"/>
            <a:ext cx="3008313" cy="872133"/>
          </a:xfrm>
        </p:spPr>
        <p:txBody>
          <a:bodyPr anchor="b"/>
          <a:lstStyle>
            <a:lvl1pPr algn="l">
              <a:defRPr sz="1200" b="1"/>
            </a:lvl1pPr>
          </a:lstStyle>
          <a:p>
            <a:r>
              <a:rPr lang="en-US"/>
              <a:t>Click to edit Master title style</a:t>
            </a:r>
          </a:p>
        </p:txBody>
      </p:sp>
      <p:sp>
        <p:nvSpPr>
          <p:cNvPr id="3" name="Content Placeholder 2"/>
          <p:cNvSpPr>
            <a:spLocks noGrp="1"/>
          </p:cNvSpPr>
          <p:nvPr>
            <p:ph idx="1"/>
          </p:nvPr>
        </p:nvSpPr>
        <p:spPr>
          <a:xfrm>
            <a:off x="3574852" y="204391"/>
            <a:ext cx="5111750" cy="4390430"/>
          </a:xfrm>
        </p:spPr>
        <p:txBody>
          <a:bodyPr/>
          <a:lstStyle>
            <a:lvl1pPr>
              <a:defRPr sz="2000"/>
            </a:lvl1pPr>
            <a:lvl2pPr>
              <a:defRPr sz="1700"/>
            </a:lvl2pPr>
            <a:lvl3pPr>
              <a:defRPr sz="15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399" y="1076524"/>
            <a:ext cx="3008313" cy="3518297"/>
          </a:xfrm>
        </p:spPr>
        <p:txBody>
          <a:bodyPr/>
          <a:lstStyle>
            <a:lvl1pPr marL="0" indent="0">
              <a:buNone/>
              <a:defRPr sz="900"/>
            </a:lvl1pPr>
            <a:lvl2pPr marL="285696" indent="0">
              <a:buNone/>
              <a:defRPr sz="700"/>
            </a:lvl2pPr>
            <a:lvl3pPr marL="571393" indent="0">
              <a:buNone/>
              <a:defRPr sz="600"/>
            </a:lvl3pPr>
            <a:lvl4pPr marL="857089" indent="0">
              <a:buNone/>
              <a:defRPr sz="600"/>
            </a:lvl4pPr>
            <a:lvl5pPr marL="1142786" indent="0">
              <a:buNone/>
              <a:defRPr sz="600"/>
            </a:lvl5pPr>
            <a:lvl6pPr marL="1428482" indent="0">
              <a:buNone/>
              <a:defRPr sz="600"/>
            </a:lvl6pPr>
            <a:lvl7pPr marL="1714178" indent="0">
              <a:buNone/>
              <a:defRPr sz="600"/>
            </a:lvl7pPr>
            <a:lvl8pPr marL="1999874" indent="0">
              <a:buNone/>
              <a:defRPr sz="600"/>
            </a:lvl8pPr>
            <a:lvl9pPr marL="2285571"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03C1D6C-16CE-C343-83C9-BFB8D2C0A027}" type="datetimeFigureOut">
              <a:rPr lang="en-US" smtClean="0"/>
              <a:t>11/1/25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B9D2C-0A85-6F44-B1A2-EEFE4BED60B1}" type="slidenum">
              <a:rPr lang="en-US" smtClean="0"/>
              <a:t>‹#›</a:t>
            </a:fld>
            <a:endParaRPr lang="en-US"/>
          </a:p>
        </p:txBody>
      </p:sp>
    </p:spTree>
    <p:extLst>
      <p:ext uri="{BB962C8B-B14F-4D97-AF65-F5344CB8AC3E}">
        <p14:creationId xmlns:p14="http://schemas.microsoft.com/office/powerpoint/2010/main" val="247644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AEAD98-9A32-8C44-A34D-99230113AF6F}" type="datetimeFigureOut">
              <a:rPr lang="en-US" smtClean="0"/>
              <a:t>11/1/25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C15A9-C480-1A45-BC65-65CE2062D527}" type="slidenum">
              <a:rPr lang="en-US" smtClean="0"/>
              <a:t>‹#›</a:t>
            </a:fld>
            <a:endParaRPr lang="en-US"/>
          </a:p>
        </p:txBody>
      </p:sp>
    </p:spTree>
    <p:extLst>
      <p:ext uri="{BB962C8B-B14F-4D97-AF65-F5344CB8AC3E}">
        <p14:creationId xmlns:p14="http://schemas.microsoft.com/office/powerpoint/2010/main" val="2887530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891" y="3600649"/>
            <a:ext cx="5486797" cy="424656"/>
          </a:xfrm>
        </p:spPr>
        <p:txBody>
          <a:bodyPr anchor="b"/>
          <a:lstStyle>
            <a:lvl1pPr algn="l">
              <a:defRPr sz="1200" b="1"/>
            </a:lvl1pPr>
          </a:lstStyle>
          <a:p>
            <a:r>
              <a:rPr lang="en-US"/>
              <a:t>Click to edit Master title style</a:t>
            </a:r>
          </a:p>
        </p:txBody>
      </p:sp>
      <p:sp>
        <p:nvSpPr>
          <p:cNvPr id="3" name="Picture Placeholder 2"/>
          <p:cNvSpPr>
            <a:spLocks noGrp="1"/>
          </p:cNvSpPr>
          <p:nvPr>
            <p:ph type="pic" idx="1"/>
          </p:nvPr>
        </p:nvSpPr>
        <p:spPr>
          <a:xfrm>
            <a:off x="1791891" y="459383"/>
            <a:ext cx="5486797" cy="3086695"/>
          </a:xfrm>
        </p:spPr>
        <p:txBody>
          <a:bodyPr/>
          <a:lstStyle>
            <a:lvl1pPr marL="0" indent="0">
              <a:buNone/>
              <a:defRPr sz="2000"/>
            </a:lvl1pPr>
            <a:lvl2pPr marL="285696" indent="0">
              <a:buNone/>
              <a:defRPr sz="1700"/>
            </a:lvl2pPr>
            <a:lvl3pPr marL="571393" indent="0">
              <a:buNone/>
              <a:defRPr sz="1500"/>
            </a:lvl3pPr>
            <a:lvl4pPr marL="857089" indent="0">
              <a:buNone/>
              <a:defRPr sz="1200"/>
            </a:lvl4pPr>
            <a:lvl5pPr marL="1142786" indent="0">
              <a:buNone/>
              <a:defRPr sz="1200"/>
            </a:lvl5pPr>
            <a:lvl6pPr marL="1428482" indent="0">
              <a:buNone/>
              <a:defRPr sz="1200"/>
            </a:lvl6pPr>
            <a:lvl7pPr marL="1714178" indent="0">
              <a:buNone/>
              <a:defRPr sz="1200"/>
            </a:lvl7pPr>
            <a:lvl8pPr marL="1999874" indent="0">
              <a:buNone/>
              <a:defRPr sz="1200"/>
            </a:lvl8pPr>
            <a:lvl9pPr marL="2285571" indent="0">
              <a:buNone/>
              <a:defRPr sz="1200"/>
            </a:lvl9pPr>
          </a:lstStyle>
          <a:p>
            <a:endParaRPr lang="en-US"/>
          </a:p>
        </p:txBody>
      </p:sp>
      <p:sp>
        <p:nvSpPr>
          <p:cNvPr id="4" name="Text Placeholder 3"/>
          <p:cNvSpPr>
            <a:spLocks noGrp="1"/>
          </p:cNvSpPr>
          <p:nvPr>
            <p:ph type="body" sz="half" idx="2"/>
          </p:nvPr>
        </p:nvSpPr>
        <p:spPr>
          <a:xfrm>
            <a:off x="1791891" y="4025305"/>
            <a:ext cx="5486797" cy="604242"/>
          </a:xfrm>
        </p:spPr>
        <p:txBody>
          <a:bodyPr/>
          <a:lstStyle>
            <a:lvl1pPr marL="0" indent="0">
              <a:buNone/>
              <a:defRPr sz="900"/>
            </a:lvl1pPr>
            <a:lvl2pPr marL="285696" indent="0">
              <a:buNone/>
              <a:defRPr sz="700"/>
            </a:lvl2pPr>
            <a:lvl3pPr marL="571393" indent="0">
              <a:buNone/>
              <a:defRPr sz="600"/>
            </a:lvl3pPr>
            <a:lvl4pPr marL="857089" indent="0">
              <a:buNone/>
              <a:defRPr sz="600"/>
            </a:lvl4pPr>
            <a:lvl5pPr marL="1142786" indent="0">
              <a:buNone/>
              <a:defRPr sz="600"/>
            </a:lvl5pPr>
            <a:lvl6pPr marL="1428482" indent="0">
              <a:buNone/>
              <a:defRPr sz="600"/>
            </a:lvl6pPr>
            <a:lvl7pPr marL="1714178" indent="0">
              <a:buNone/>
              <a:defRPr sz="600"/>
            </a:lvl7pPr>
            <a:lvl8pPr marL="1999874" indent="0">
              <a:buNone/>
              <a:defRPr sz="600"/>
            </a:lvl8pPr>
            <a:lvl9pPr marL="2285571"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03C1D6C-16CE-C343-83C9-BFB8D2C0A027}" type="datetimeFigureOut">
              <a:rPr lang="en-US" smtClean="0"/>
              <a:t>11/1/25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B9D2C-0A85-6F44-B1A2-EEFE4BED60B1}" type="slidenum">
              <a:rPr lang="en-US" smtClean="0"/>
              <a:t>‹#›</a:t>
            </a:fld>
            <a:endParaRPr lang="en-US"/>
          </a:p>
        </p:txBody>
      </p:sp>
    </p:spTree>
    <p:extLst>
      <p:ext uri="{BB962C8B-B14F-4D97-AF65-F5344CB8AC3E}">
        <p14:creationId xmlns:p14="http://schemas.microsoft.com/office/powerpoint/2010/main" val="16144817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3C1D6C-16CE-C343-83C9-BFB8D2C0A027}" type="datetimeFigureOut">
              <a:rPr lang="en-US" smtClean="0"/>
              <a:t>11/1/25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B9D2C-0A85-6F44-B1A2-EEFE4BED60B1}" type="slidenum">
              <a:rPr lang="en-US" smtClean="0"/>
              <a:t>‹#›</a:t>
            </a:fld>
            <a:endParaRPr lang="en-US"/>
          </a:p>
        </p:txBody>
      </p:sp>
    </p:spTree>
    <p:extLst>
      <p:ext uri="{BB962C8B-B14F-4D97-AF65-F5344CB8AC3E}">
        <p14:creationId xmlns:p14="http://schemas.microsoft.com/office/powerpoint/2010/main" val="9034763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797" y="206376"/>
            <a:ext cx="2056805" cy="438844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399" y="206376"/>
            <a:ext cx="6077148" cy="438844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3C1D6C-16CE-C343-83C9-BFB8D2C0A027}" type="datetimeFigureOut">
              <a:rPr lang="en-US" smtClean="0"/>
              <a:t>11/1/25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B9D2C-0A85-6F44-B1A2-EEFE4BED60B1}" type="slidenum">
              <a:rPr lang="en-US" smtClean="0"/>
              <a:t>‹#›</a:t>
            </a:fld>
            <a:endParaRPr lang="en-US"/>
          </a:p>
        </p:txBody>
      </p:sp>
    </p:spTree>
    <p:extLst>
      <p:ext uri="{BB962C8B-B14F-4D97-AF65-F5344CB8AC3E}">
        <p14:creationId xmlns:p14="http://schemas.microsoft.com/office/powerpoint/2010/main" val="37515937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08167" indent="0" algn="ctr">
              <a:buNone/>
              <a:defRPr>
                <a:solidFill>
                  <a:schemeClr val="tx1">
                    <a:tint val="75000"/>
                  </a:schemeClr>
                </a:solidFill>
              </a:defRPr>
            </a:lvl2pPr>
            <a:lvl3pPr marL="816334" indent="0" algn="ctr">
              <a:buNone/>
              <a:defRPr>
                <a:solidFill>
                  <a:schemeClr val="tx1">
                    <a:tint val="75000"/>
                  </a:schemeClr>
                </a:solidFill>
              </a:defRPr>
            </a:lvl3pPr>
            <a:lvl4pPr marL="1224501" indent="0" algn="ctr">
              <a:buNone/>
              <a:defRPr>
                <a:solidFill>
                  <a:schemeClr val="tx1">
                    <a:tint val="75000"/>
                  </a:schemeClr>
                </a:solidFill>
              </a:defRPr>
            </a:lvl4pPr>
            <a:lvl5pPr marL="1632668" indent="0" algn="ctr">
              <a:buNone/>
              <a:defRPr>
                <a:solidFill>
                  <a:schemeClr val="tx1">
                    <a:tint val="75000"/>
                  </a:schemeClr>
                </a:solidFill>
              </a:defRPr>
            </a:lvl5pPr>
            <a:lvl6pPr marL="2040835" indent="0" algn="ctr">
              <a:buNone/>
              <a:defRPr>
                <a:solidFill>
                  <a:schemeClr val="tx1">
                    <a:tint val="75000"/>
                  </a:schemeClr>
                </a:solidFill>
              </a:defRPr>
            </a:lvl6pPr>
            <a:lvl7pPr marL="2449002" indent="0" algn="ctr">
              <a:buNone/>
              <a:defRPr>
                <a:solidFill>
                  <a:schemeClr val="tx1">
                    <a:tint val="75000"/>
                  </a:schemeClr>
                </a:solidFill>
              </a:defRPr>
            </a:lvl7pPr>
            <a:lvl8pPr marL="2857169" indent="0" algn="ctr">
              <a:buNone/>
              <a:defRPr>
                <a:solidFill>
                  <a:schemeClr val="tx1">
                    <a:tint val="75000"/>
                  </a:schemeClr>
                </a:solidFill>
              </a:defRPr>
            </a:lvl8pPr>
            <a:lvl9pPr marL="326533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1AEAD98-9A32-8C44-A34D-99230113AF6F}" type="datetimeFigureOut">
              <a:rPr lang="en-US" smtClean="0"/>
              <a:t>11/1/25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C15A9-C480-1A45-BC65-65CE2062D527}"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AEAD98-9A32-8C44-A34D-99230113AF6F}" type="datetimeFigureOut">
              <a:rPr lang="en-US" smtClean="0"/>
              <a:t>11/1/25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C15A9-C480-1A45-BC65-65CE2062D527}"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1556"/>
          </a:xfrm>
        </p:spPr>
        <p:txBody>
          <a:bodyPr anchor="t"/>
          <a:lstStyle>
            <a:lvl1pPr algn="l">
              <a:defRPr sz="35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800">
                <a:solidFill>
                  <a:schemeClr val="tx1">
                    <a:tint val="75000"/>
                  </a:schemeClr>
                </a:solidFill>
              </a:defRPr>
            </a:lvl1pPr>
            <a:lvl2pPr marL="408167" indent="0">
              <a:buNone/>
              <a:defRPr sz="1600">
                <a:solidFill>
                  <a:schemeClr val="tx1">
                    <a:tint val="75000"/>
                  </a:schemeClr>
                </a:solidFill>
              </a:defRPr>
            </a:lvl2pPr>
            <a:lvl3pPr marL="816334" indent="0">
              <a:buNone/>
              <a:defRPr sz="1400">
                <a:solidFill>
                  <a:schemeClr val="tx1">
                    <a:tint val="75000"/>
                  </a:schemeClr>
                </a:solidFill>
              </a:defRPr>
            </a:lvl3pPr>
            <a:lvl4pPr marL="1224501" indent="0">
              <a:buNone/>
              <a:defRPr sz="1200">
                <a:solidFill>
                  <a:schemeClr val="tx1">
                    <a:tint val="75000"/>
                  </a:schemeClr>
                </a:solidFill>
              </a:defRPr>
            </a:lvl4pPr>
            <a:lvl5pPr marL="1632668" indent="0">
              <a:buNone/>
              <a:defRPr sz="1200">
                <a:solidFill>
                  <a:schemeClr val="tx1">
                    <a:tint val="75000"/>
                  </a:schemeClr>
                </a:solidFill>
              </a:defRPr>
            </a:lvl5pPr>
            <a:lvl6pPr marL="2040835" indent="0">
              <a:buNone/>
              <a:defRPr sz="1200">
                <a:solidFill>
                  <a:schemeClr val="tx1">
                    <a:tint val="75000"/>
                  </a:schemeClr>
                </a:solidFill>
              </a:defRPr>
            </a:lvl6pPr>
            <a:lvl7pPr marL="2449002" indent="0">
              <a:buNone/>
              <a:defRPr sz="1200">
                <a:solidFill>
                  <a:schemeClr val="tx1">
                    <a:tint val="75000"/>
                  </a:schemeClr>
                </a:solidFill>
              </a:defRPr>
            </a:lvl7pPr>
            <a:lvl8pPr marL="2857169" indent="0">
              <a:buNone/>
              <a:defRPr sz="1200">
                <a:solidFill>
                  <a:schemeClr val="tx1">
                    <a:tint val="75000"/>
                  </a:schemeClr>
                </a:solidFill>
              </a:defRPr>
            </a:lvl8pPr>
            <a:lvl9pPr marL="3265336"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AEAD98-9A32-8C44-A34D-99230113AF6F}" type="datetimeFigureOut">
              <a:rPr lang="en-US" smtClean="0"/>
              <a:t>11/1/25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C15A9-C480-1A45-BC65-65CE2062D527}"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1AEAD98-9A32-8C44-A34D-99230113AF6F}" type="datetimeFigureOut">
              <a:rPr lang="en-US" smtClean="0"/>
              <a:t>11/1/25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C15A9-C480-1A45-BC65-65CE2062D527}"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4"/>
            <a:ext cx="4040188" cy="479822"/>
          </a:xfrm>
        </p:spPr>
        <p:txBody>
          <a:bodyPr anchor="b"/>
          <a:lstStyle>
            <a:lvl1pPr marL="0" indent="0">
              <a:buNone/>
              <a:defRPr sz="2100" b="1"/>
            </a:lvl1pPr>
            <a:lvl2pPr marL="408167" indent="0">
              <a:buNone/>
              <a:defRPr sz="1800" b="1"/>
            </a:lvl2pPr>
            <a:lvl3pPr marL="816334" indent="0">
              <a:buNone/>
              <a:defRPr sz="1600" b="1"/>
            </a:lvl3pPr>
            <a:lvl4pPr marL="1224501" indent="0">
              <a:buNone/>
              <a:defRPr sz="1400" b="1"/>
            </a:lvl4pPr>
            <a:lvl5pPr marL="1632668" indent="0">
              <a:buNone/>
              <a:defRPr sz="1400" b="1"/>
            </a:lvl5pPr>
            <a:lvl6pPr marL="2040835" indent="0">
              <a:buNone/>
              <a:defRPr sz="1400" b="1"/>
            </a:lvl6pPr>
            <a:lvl7pPr marL="2449002" indent="0">
              <a:buNone/>
              <a:defRPr sz="1400" b="1"/>
            </a:lvl7pPr>
            <a:lvl8pPr marL="2857169" indent="0">
              <a:buNone/>
              <a:defRPr sz="1400" b="1"/>
            </a:lvl8pPr>
            <a:lvl9pPr marL="3265336" indent="0">
              <a:buNone/>
              <a:defRPr sz="14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4"/>
            <a:ext cx="4041775" cy="479822"/>
          </a:xfrm>
        </p:spPr>
        <p:txBody>
          <a:bodyPr anchor="b"/>
          <a:lstStyle>
            <a:lvl1pPr marL="0" indent="0">
              <a:buNone/>
              <a:defRPr sz="2100" b="1"/>
            </a:lvl1pPr>
            <a:lvl2pPr marL="408167" indent="0">
              <a:buNone/>
              <a:defRPr sz="1800" b="1"/>
            </a:lvl2pPr>
            <a:lvl3pPr marL="816334" indent="0">
              <a:buNone/>
              <a:defRPr sz="1600" b="1"/>
            </a:lvl3pPr>
            <a:lvl4pPr marL="1224501" indent="0">
              <a:buNone/>
              <a:defRPr sz="1400" b="1"/>
            </a:lvl4pPr>
            <a:lvl5pPr marL="1632668" indent="0">
              <a:buNone/>
              <a:defRPr sz="1400" b="1"/>
            </a:lvl5pPr>
            <a:lvl6pPr marL="2040835" indent="0">
              <a:buNone/>
              <a:defRPr sz="1400" b="1"/>
            </a:lvl6pPr>
            <a:lvl7pPr marL="2449002" indent="0">
              <a:buNone/>
              <a:defRPr sz="1400" b="1"/>
            </a:lvl7pPr>
            <a:lvl8pPr marL="2857169" indent="0">
              <a:buNone/>
              <a:defRPr sz="1400" b="1"/>
            </a:lvl8pPr>
            <a:lvl9pPr marL="3265336" indent="0">
              <a:buNone/>
              <a:defRPr sz="14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1AEAD98-9A32-8C44-A34D-99230113AF6F}" type="datetimeFigureOut">
              <a:rPr lang="en-US" smtClean="0"/>
              <a:t>11/1/25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5C15A9-C480-1A45-BC65-65CE2062D527}"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1AEAD98-9A32-8C44-A34D-99230113AF6F}" type="datetimeFigureOut">
              <a:rPr lang="en-US" smtClean="0"/>
              <a:t>11/1/25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5C15A9-C480-1A45-BC65-65CE2062D527}"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AEAD98-9A32-8C44-A34D-99230113AF6F}" type="datetimeFigureOut">
              <a:rPr lang="en-US" smtClean="0"/>
              <a:t>11/1/25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5C15A9-C480-1A45-BC65-65CE2062D527}"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4977"/>
            <a:ext cx="7772797" cy="1021953"/>
          </a:xfrm>
        </p:spPr>
        <p:txBody>
          <a:bodyPr anchor="t"/>
          <a:lstStyle>
            <a:lvl1pPr algn="l">
              <a:defRPr sz="2500" b="1" cap="all"/>
            </a:lvl1pPr>
          </a:lstStyle>
          <a:p>
            <a:r>
              <a:rPr lang="en-US"/>
              <a:t>Click to edit Master title style</a:t>
            </a:r>
          </a:p>
        </p:txBody>
      </p:sp>
      <p:sp>
        <p:nvSpPr>
          <p:cNvPr id="3" name="Text Placeholder 2"/>
          <p:cNvSpPr>
            <a:spLocks noGrp="1"/>
          </p:cNvSpPr>
          <p:nvPr>
            <p:ph type="body" idx="1"/>
          </p:nvPr>
        </p:nvSpPr>
        <p:spPr>
          <a:xfrm>
            <a:off x="722313" y="2179836"/>
            <a:ext cx="7772797" cy="1125141"/>
          </a:xfrm>
        </p:spPr>
        <p:txBody>
          <a:bodyPr anchor="b"/>
          <a:lstStyle>
            <a:lvl1pPr marL="0" indent="0">
              <a:buNone/>
              <a:defRPr sz="1200">
                <a:solidFill>
                  <a:schemeClr val="tx1">
                    <a:tint val="75000"/>
                  </a:schemeClr>
                </a:solidFill>
              </a:defRPr>
            </a:lvl1pPr>
            <a:lvl2pPr marL="285696" indent="0">
              <a:buNone/>
              <a:defRPr sz="1100">
                <a:solidFill>
                  <a:schemeClr val="tx1">
                    <a:tint val="75000"/>
                  </a:schemeClr>
                </a:solidFill>
              </a:defRPr>
            </a:lvl2pPr>
            <a:lvl3pPr marL="571393" indent="0">
              <a:buNone/>
              <a:defRPr sz="1000">
                <a:solidFill>
                  <a:schemeClr val="tx1">
                    <a:tint val="75000"/>
                  </a:schemeClr>
                </a:solidFill>
              </a:defRPr>
            </a:lvl3pPr>
            <a:lvl4pPr marL="857089" indent="0">
              <a:buNone/>
              <a:defRPr sz="900">
                <a:solidFill>
                  <a:schemeClr val="tx1">
                    <a:tint val="75000"/>
                  </a:schemeClr>
                </a:solidFill>
              </a:defRPr>
            </a:lvl4pPr>
            <a:lvl5pPr marL="1142786" indent="0">
              <a:buNone/>
              <a:defRPr sz="900">
                <a:solidFill>
                  <a:schemeClr val="tx1">
                    <a:tint val="75000"/>
                  </a:schemeClr>
                </a:solidFill>
              </a:defRPr>
            </a:lvl5pPr>
            <a:lvl6pPr marL="1428482" indent="0">
              <a:buNone/>
              <a:defRPr sz="900">
                <a:solidFill>
                  <a:schemeClr val="tx1">
                    <a:tint val="75000"/>
                  </a:schemeClr>
                </a:solidFill>
              </a:defRPr>
            </a:lvl6pPr>
            <a:lvl7pPr marL="1714178" indent="0">
              <a:buNone/>
              <a:defRPr sz="900">
                <a:solidFill>
                  <a:schemeClr val="tx1">
                    <a:tint val="75000"/>
                  </a:schemeClr>
                </a:solidFill>
              </a:defRPr>
            </a:lvl7pPr>
            <a:lvl8pPr marL="1999874" indent="0">
              <a:buNone/>
              <a:defRPr sz="900">
                <a:solidFill>
                  <a:schemeClr val="tx1">
                    <a:tint val="75000"/>
                  </a:schemeClr>
                </a:solidFill>
              </a:defRPr>
            </a:lvl8pPr>
            <a:lvl9pPr marL="2285571" indent="0">
              <a:buNone/>
              <a:defRPr sz="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AEAD98-9A32-8C44-A34D-99230113AF6F}" type="datetimeFigureOut">
              <a:rPr lang="en-US" smtClean="0"/>
              <a:t>11/1/25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C15A9-C480-1A45-BC65-65CE2062D527}" type="slidenum">
              <a:rPr lang="en-US" smtClean="0"/>
              <a:t>‹#›</a:t>
            </a:fld>
            <a:endParaRPr lang="en-US"/>
          </a:p>
        </p:txBody>
      </p:sp>
    </p:spTree>
    <p:extLst>
      <p:ext uri="{BB962C8B-B14F-4D97-AF65-F5344CB8AC3E}">
        <p14:creationId xmlns:p14="http://schemas.microsoft.com/office/powerpoint/2010/main" val="14192098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8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9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200"/>
            </a:lvl1pPr>
            <a:lvl2pPr marL="408167" indent="0">
              <a:buNone/>
              <a:defRPr sz="1100"/>
            </a:lvl2pPr>
            <a:lvl3pPr marL="816334" indent="0">
              <a:buNone/>
              <a:defRPr sz="900"/>
            </a:lvl3pPr>
            <a:lvl4pPr marL="1224501" indent="0">
              <a:buNone/>
              <a:defRPr sz="800"/>
            </a:lvl4pPr>
            <a:lvl5pPr marL="1632668" indent="0">
              <a:buNone/>
              <a:defRPr sz="800"/>
            </a:lvl5pPr>
            <a:lvl6pPr marL="2040835" indent="0">
              <a:buNone/>
              <a:defRPr sz="800"/>
            </a:lvl6pPr>
            <a:lvl7pPr marL="2449002" indent="0">
              <a:buNone/>
              <a:defRPr sz="800"/>
            </a:lvl7pPr>
            <a:lvl8pPr marL="2857169" indent="0">
              <a:buNone/>
              <a:defRPr sz="800"/>
            </a:lvl8pPr>
            <a:lvl9pPr marL="3265336"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41AEAD98-9A32-8C44-A34D-99230113AF6F}" type="datetimeFigureOut">
              <a:rPr lang="en-US" smtClean="0"/>
              <a:t>11/1/25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C15A9-C480-1A45-BC65-65CE2062D527}"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8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900"/>
            </a:lvl1pPr>
            <a:lvl2pPr marL="408167" indent="0">
              <a:buNone/>
              <a:defRPr sz="2500"/>
            </a:lvl2pPr>
            <a:lvl3pPr marL="816334" indent="0">
              <a:buNone/>
              <a:defRPr sz="2100"/>
            </a:lvl3pPr>
            <a:lvl4pPr marL="1224501" indent="0">
              <a:buNone/>
              <a:defRPr sz="1800"/>
            </a:lvl4pPr>
            <a:lvl5pPr marL="1632668" indent="0">
              <a:buNone/>
              <a:defRPr sz="1800"/>
            </a:lvl5pPr>
            <a:lvl6pPr marL="2040835" indent="0">
              <a:buNone/>
              <a:defRPr sz="1800"/>
            </a:lvl6pPr>
            <a:lvl7pPr marL="2449002" indent="0">
              <a:buNone/>
              <a:defRPr sz="1800"/>
            </a:lvl7pPr>
            <a:lvl8pPr marL="2857169" indent="0">
              <a:buNone/>
              <a:defRPr sz="1800"/>
            </a:lvl8pPr>
            <a:lvl9pPr marL="3265336" indent="0">
              <a:buNone/>
              <a:defRPr sz="1800"/>
            </a:lvl9pPr>
          </a:lstStyle>
          <a:p>
            <a:r>
              <a:rPr lang="en-US"/>
              <a:t>Drag picture to placeholder or click icon to add</a:t>
            </a:r>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200"/>
            </a:lvl1pPr>
            <a:lvl2pPr marL="408167" indent="0">
              <a:buNone/>
              <a:defRPr sz="1100"/>
            </a:lvl2pPr>
            <a:lvl3pPr marL="816334" indent="0">
              <a:buNone/>
              <a:defRPr sz="900"/>
            </a:lvl3pPr>
            <a:lvl4pPr marL="1224501" indent="0">
              <a:buNone/>
              <a:defRPr sz="800"/>
            </a:lvl4pPr>
            <a:lvl5pPr marL="1632668" indent="0">
              <a:buNone/>
              <a:defRPr sz="800"/>
            </a:lvl5pPr>
            <a:lvl6pPr marL="2040835" indent="0">
              <a:buNone/>
              <a:defRPr sz="800"/>
            </a:lvl6pPr>
            <a:lvl7pPr marL="2449002" indent="0">
              <a:buNone/>
              <a:defRPr sz="800"/>
            </a:lvl7pPr>
            <a:lvl8pPr marL="2857169" indent="0">
              <a:buNone/>
              <a:defRPr sz="800"/>
            </a:lvl8pPr>
            <a:lvl9pPr marL="3265336"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41AEAD98-9A32-8C44-A34D-99230113AF6F}" type="datetimeFigureOut">
              <a:rPr lang="en-US" smtClean="0"/>
              <a:t>11/1/25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C15A9-C480-1A45-BC65-65CE2062D527}"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AEAD98-9A32-8C44-A34D-99230113AF6F}" type="datetimeFigureOut">
              <a:rPr lang="en-US" smtClean="0"/>
              <a:t>11/1/25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C15A9-C480-1A45-BC65-65CE2062D527}"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AEAD98-9A32-8C44-A34D-99230113AF6F}" type="datetimeFigureOut">
              <a:rPr lang="en-US" smtClean="0"/>
              <a:t>11/1/25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C15A9-C480-1A45-BC65-65CE2062D527}"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08167" indent="0" algn="ctr">
              <a:buNone/>
              <a:defRPr>
                <a:solidFill>
                  <a:schemeClr val="tx1">
                    <a:tint val="75000"/>
                  </a:schemeClr>
                </a:solidFill>
              </a:defRPr>
            </a:lvl2pPr>
            <a:lvl3pPr marL="816334" indent="0" algn="ctr">
              <a:buNone/>
              <a:defRPr>
                <a:solidFill>
                  <a:schemeClr val="tx1">
                    <a:tint val="75000"/>
                  </a:schemeClr>
                </a:solidFill>
              </a:defRPr>
            </a:lvl3pPr>
            <a:lvl4pPr marL="1224501" indent="0" algn="ctr">
              <a:buNone/>
              <a:defRPr>
                <a:solidFill>
                  <a:schemeClr val="tx1">
                    <a:tint val="75000"/>
                  </a:schemeClr>
                </a:solidFill>
              </a:defRPr>
            </a:lvl4pPr>
            <a:lvl5pPr marL="1632668" indent="0" algn="ctr">
              <a:buNone/>
              <a:defRPr>
                <a:solidFill>
                  <a:schemeClr val="tx1">
                    <a:tint val="75000"/>
                  </a:schemeClr>
                </a:solidFill>
              </a:defRPr>
            </a:lvl5pPr>
            <a:lvl6pPr marL="2040835" indent="0" algn="ctr">
              <a:buNone/>
              <a:defRPr>
                <a:solidFill>
                  <a:schemeClr val="tx1">
                    <a:tint val="75000"/>
                  </a:schemeClr>
                </a:solidFill>
              </a:defRPr>
            </a:lvl6pPr>
            <a:lvl7pPr marL="2449002" indent="0" algn="ctr">
              <a:buNone/>
              <a:defRPr>
                <a:solidFill>
                  <a:schemeClr val="tx1">
                    <a:tint val="75000"/>
                  </a:schemeClr>
                </a:solidFill>
              </a:defRPr>
            </a:lvl7pPr>
            <a:lvl8pPr marL="2857169" indent="0" algn="ctr">
              <a:buNone/>
              <a:defRPr>
                <a:solidFill>
                  <a:schemeClr val="tx1">
                    <a:tint val="75000"/>
                  </a:schemeClr>
                </a:solidFill>
              </a:defRPr>
            </a:lvl8pPr>
            <a:lvl9pPr marL="326533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1AEAD98-9A32-8C44-A34D-99230113AF6F}" type="datetimeFigureOut">
              <a:rPr lang="en-US" smtClean="0"/>
              <a:t>11/1/25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C15A9-C480-1A45-BC65-65CE2062D527}" type="slidenum">
              <a:rPr lang="en-US" smtClean="0"/>
              <a:t>‹#›</a:t>
            </a:fld>
            <a:endParaRPr lang="en-US"/>
          </a:p>
        </p:txBody>
      </p:sp>
    </p:spTree>
    <p:extLst>
      <p:ext uri="{BB962C8B-B14F-4D97-AF65-F5344CB8AC3E}">
        <p14:creationId xmlns:p14="http://schemas.microsoft.com/office/powerpoint/2010/main" val="23255255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AEAD98-9A32-8C44-A34D-99230113AF6F}" type="datetimeFigureOut">
              <a:rPr lang="en-US" smtClean="0"/>
              <a:t>11/1/25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C15A9-C480-1A45-BC65-65CE2062D527}" type="slidenum">
              <a:rPr lang="en-US" smtClean="0"/>
              <a:t>‹#›</a:t>
            </a:fld>
            <a:endParaRPr lang="en-US"/>
          </a:p>
        </p:txBody>
      </p:sp>
    </p:spTree>
    <p:extLst>
      <p:ext uri="{BB962C8B-B14F-4D97-AF65-F5344CB8AC3E}">
        <p14:creationId xmlns:p14="http://schemas.microsoft.com/office/powerpoint/2010/main" val="22506495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1556"/>
          </a:xfrm>
        </p:spPr>
        <p:txBody>
          <a:bodyPr anchor="t"/>
          <a:lstStyle>
            <a:lvl1pPr algn="l">
              <a:defRPr sz="35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800">
                <a:solidFill>
                  <a:schemeClr val="tx1">
                    <a:tint val="75000"/>
                  </a:schemeClr>
                </a:solidFill>
              </a:defRPr>
            </a:lvl1pPr>
            <a:lvl2pPr marL="408167" indent="0">
              <a:buNone/>
              <a:defRPr sz="1600">
                <a:solidFill>
                  <a:schemeClr val="tx1">
                    <a:tint val="75000"/>
                  </a:schemeClr>
                </a:solidFill>
              </a:defRPr>
            </a:lvl2pPr>
            <a:lvl3pPr marL="816334" indent="0">
              <a:buNone/>
              <a:defRPr sz="1400">
                <a:solidFill>
                  <a:schemeClr val="tx1">
                    <a:tint val="75000"/>
                  </a:schemeClr>
                </a:solidFill>
              </a:defRPr>
            </a:lvl3pPr>
            <a:lvl4pPr marL="1224501" indent="0">
              <a:buNone/>
              <a:defRPr sz="1200">
                <a:solidFill>
                  <a:schemeClr val="tx1">
                    <a:tint val="75000"/>
                  </a:schemeClr>
                </a:solidFill>
              </a:defRPr>
            </a:lvl4pPr>
            <a:lvl5pPr marL="1632668" indent="0">
              <a:buNone/>
              <a:defRPr sz="1200">
                <a:solidFill>
                  <a:schemeClr val="tx1">
                    <a:tint val="75000"/>
                  </a:schemeClr>
                </a:solidFill>
              </a:defRPr>
            </a:lvl5pPr>
            <a:lvl6pPr marL="2040835" indent="0">
              <a:buNone/>
              <a:defRPr sz="1200">
                <a:solidFill>
                  <a:schemeClr val="tx1">
                    <a:tint val="75000"/>
                  </a:schemeClr>
                </a:solidFill>
              </a:defRPr>
            </a:lvl6pPr>
            <a:lvl7pPr marL="2449002" indent="0">
              <a:buNone/>
              <a:defRPr sz="1200">
                <a:solidFill>
                  <a:schemeClr val="tx1">
                    <a:tint val="75000"/>
                  </a:schemeClr>
                </a:solidFill>
              </a:defRPr>
            </a:lvl7pPr>
            <a:lvl8pPr marL="2857169" indent="0">
              <a:buNone/>
              <a:defRPr sz="1200">
                <a:solidFill>
                  <a:schemeClr val="tx1">
                    <a:tint val="75000"/>
                  </a:schemeClr>
                </a:solidFill>
              </a:defRPr>
            </a:lvl8pPr>
            <a:lvl9pPr marL="3265336"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AEAD98-9A32-8C44-A34D-99230113AF6F}" type="datetimeFigureOut">
              <a:rPr lang="en-US" smtClean="0"/>
              <a:t>11/1/25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C15A9-C480-1A45-BC65-65CE2062D527}" type="slidenum">
              <a:rPr lang="en-US" smtClean="0"/>
              <a:t>‹#›</a:t>
            </a:fld>
            <a:endParaRPr lang="en-US"/>
          </a:p>
        </p:txBody>
      </p:sp>
    </p:spTree>
    <p:extLst>
      <p:ext uri="{BB962C8B-B14F-4D97-AF65-F5344CB8AC3E}">
        <p14:creationId xmlns:p14="http://schemas.microsoft.com/office/powerpoint/2010/main" val="17249603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1AEAD98-9A32-8C44-A34D-99230113AF6F}" type="datetimeFigureOut">
              <a:rPr lang="en-US" smtClean="0"/>
              <a:t>11/1/25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C15A9-C480-1A45-BC65-65CE2062D527}" type="slidenum">
              <a:rPr lang="en-US" smtClean="0"/>
              <a:t>‹#›</a:t>
            </a:fld>
            <a:endParaRPr lang="en-US"/>
          </a:p>
        </p:txBody>
      </p:sp>
    </p:spTree>
    <p:extLst>
      <p:ext uri="{BB962C8B-B14F-4D97-AF65-F5344CB8AC3E}">
        <p14:creationId xmlns:p14="http://schemas.microsoft.com/office/powerpoint/2010/main" val="12845428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4"/>
            <a:ext cx="4040188" cy="479822"/>
          </a:xfrm>
        </p:spPr>
        <p:txBody>
          <a:bodyPr anchor="b"/>
          <a:lstStyle>
            <a:lvl1pPr marL="0" indent="0">
              <a:buNone/>
              <a:defRPr sz="2100" b="1"/>
            </a:lvl1pPr>
            <a:lvl2pPr marL="408167" indent="0">
              <a:buNone/>
              <a:defRPr sz="1800" b="1"/>
            </a:lvl2pPr>
            <a:lvl3pPr marL="816334" indent="0">
              <a:buNone/>
              <a:defRPr sz="1600" b="1"/>
            </a:lvl3pPr>
            <a:lvl4pPr marL="1224501" indent="0">
              <a:buNone/>
              <a:defRPr sz="1400" b="1"/>
            </a:lvl4pPr>
            <a:lvl5pPr marL="1632668" indent="0">
              <a:buNone/>
              <a:defRPr sz="1400" b="1"/>
            </a:lvl5pPr>
            <a:lvl6pPr marL="2040835" indent="0">
              <a:buNone/>
              <a:defRPr sz="1400" b="1"/>
            </a:lvl6pPr>
            <a:lvl7pPr marL="2449002" indent="0">
              <a:buNone/>
              <a:defRPr sz="1400" b="1"/>
            </a:lvl7pPr>
            <a:lvl8pPr marL="2857169" indent="0">
              <a:buNone/>
              <a:defRPr sz="1400" b="1"/>
            </a:lvl8pPr>
            <a:lvl9pPr marL="3265336" indent="0">
              <a:buNone/>
              <a:defRPr sz="14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4"/>
            <a:ext cx="4041775" cy="479822"/>
          </a:xfrm>
        </p:spPr>
        <p:txBody>
          <a:bodyPr anchor="b"/>
          <a:lstStyle>
            <a:lvl1pPr marL="0" indent="0">
              <a:buNone/>
              <a:defRPr sz="2100" b="1"/>
            </a:lvl1pPr>
            <a:lvl2pPr marL="408167" indent="0">
              <a:buNone/>
              <a:defRPr sz="1800" b="1"/>
            </a:lvl2pPr>
            <a:lvl3pPr marL="816334" indent="0">
              <a:buNone/>
              <a:defRPr sz="1600" b="1"/>
            </a:lvl3pPr>
            <a:lvl4pPr marL="1224501" indent="0">
              <a:buNone/>
              <a:defRPr sz="1400" b="1"/>
            </a:lvl4pPr>
            <a:lvl5pPr marL="1632668" indent="0">
              <a:buNone/>
              <a:defRPr sz="1400" b="1"/>
            </a:lvl5pPr>
            <a:lvl6pPr marL="2040835" indent="0">
              <a:buNone/>
              <a:defRPr sz="1400" b="1"/>
            </a:lvl6pPr>
            <a:lvl7pPr marL="2449002" indent="0">
              <a:buNone/>
              <a:defRPr sz="1400" b="1"/>
            </a:lvl7pPr>
            <a:lvl8pPr marL="2857169" indent="0">
              <a:buNone/>
              <a:defRPr sz="1400" b="1"/>
            </a:lvl8pPr>
            <a:lvl9pPr marL="3265336" indent="0">
              <a:buNone/>
              <a:defRPr sz="14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1AEAD98-9A32-8C44-A34D-99230113AF6F}" type="datetimeFigureOut">
              <a:rPr lang="en-US" smtClean="0"/>
              <a:t>11/1/25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5C15A9-C480-1A45-BC65-65CE2062D527}" type="slidenum">
              <a:rPr lang="en-US" smtClean="0"/>
              <a:t>‹#›</a:t>
            </a:fld>
            <a:endParaRPr lang="en-US"/>
          </a:p>
        </p:txBody>
      </p:sp>
    </p:spTree>
    <p:extLst>
      <p:ext uri="{BB962C8B-B14F-4D97-AF65-F5344CB8AC3E}">
        <p14:creationId xmlns:p14="http://schemas.microsoft.com/office/powerpoint/2010/main" val="28760240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1AEAD98-9A32-8C44-A34D-99230113AF6F}" type="datetimeFigureOut">
              <a:rPr lang="en-US" smtClean="0"/>
              <a:t>11/1/25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5C15A9-C480-1A45-BC65-65CE2062D527}" type="slidenum">
              <a:rPr lang="en-US" smtClean="0"/>
              <a:t>‹#›</a:t>
            </a:fld>
            <a:endParaRPr lang="en-US"/>
          </a:p>
        </p:txBody>
      </p:sp>
    </p:spTree>
    <p:extLst>
      <p:ext uri="{BB962C8B-B14F-4D97-AF65-F5344CB8AC3E}">
        <p14:creationId xmlns:p14="http://schemas.microsoft.com/office/powerpoint/2010/main" val="1958594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399" y="1200547"/>
            <a:ext cx="4066976" cy="3394274"/>
          </a:xfrm>
        </p:spPr>
        <p:txBody>
          <a:bodyPr/>
          <a:lstStyle>
            <a:lvl1pPr>
              <a:defRPr sz="1700"/>
            </a:lvl1pPr>
            <a:lvl2pPr>
              <a:defRPr sz="15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9626" y="1200547"/>
            <a:ext cx="4066977" cy="3394274"/>
          </a:xfrm>
        </p:spPr>
        <p:txBody>
          <a:bodyPr/>
          <a:lstStyle>
            <a:lvl1pPr>
              <a:defRPr sz="1700"/>
            </a:lvl1pPr>
            <a:lvl2pPr>
              <a:defRPr sz="15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1AEAD98-9A32-8C44-A34D-99230113AF6F}" type="datetimeFigureOut">
              <a:rPr lang="en-US" smtClean="0"/>
              <a:t>11/1/25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C15A9-C480-1A45-BC65-65CE2062D527}" type="slidenum">
              <a:rPr lang="en-US" smtClean="0"/>
              <a:t>‹#›</a:t>
            </a:fld>
            <a:endParaRPr lang="en-US"/>
          </a:p>
        </p:txBody>
      </p:sp>
    </p:spTree>
    <p:extLst>
      <p:ext uri="{BB962C8B-B14F-4D97-AF65-F5344CB8AC3E}">
        <p14:creationId xmlns:p14="http://schemas.microsoft.com/office/powerpoint/2010/main" val="7960374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AEAD98-9A32-8C44-A34D-99230113AF6F}" type="datetimeFigureOut">
              <a:rPr lang="en-US" smtClean="0"/>
              <a:t>11/1/25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5C15A9-C480-1A45-BC65-65CE2062D527}" type="slidenum">
              <a:rPr lang="en-US" smtClean="0"/>
              <a:t>‹#›</a:t>
            </a:fld>
            <a:endParaRPr lang="en-US"/>
          </a:p>
        </p:txBody>
      </p:sp>
    </p:spTree>
    <p:extLst>
      <p:ext uri="{BB962C8B-B14F-4D97-AF65-F5344CB8AC3E}">
        <p14:creationId xmlns:p14="http://schemas.microsoft.com/office/powerpoint/2010/main" val="18025446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8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9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200"/>
            </a:lvl1pPr>
            <a:lvl2pPr marL="408167" indent="0">
              <a:buNone/>
              <a:defRPr sz="1100"/>
            </a:lvl2pPr>
            <a:lvl3pPr marL="816334" indent="0">
              <a:buNone/>
              <a:defRPr sz="900"/>
            </a:lvl3pPr>
            <a:lvl4pPr marL="1224501" indent="0">
              <a:buNone/>
              <a:defRPr sz="800"/>
            </a:lvl4pPr>
            <a:lvl5pPr marL="1632668" indent="0">
              <a:buNone/>
              <a:defRPr sz="800"/>
            </a:lvl5pPr>
            <a:lvl6pPr marL="2040835" indent="0">
              <a:buNone/>
              <a:defRPr sz="800"/>
            </a:lvl6pPr>
            <a:lvl7pPr marL="2449002" indent="0">
              <a:buNone/>
              <a:defRPr sz="800"/>
            </a:lvl7pPr>
            <a:lvl8pPr marL="2857169" indent="0">
              <a:buNone/>
              <a:defRPr sz="800"/>
            </a:lvl8pPr>
            <a:lvl9pPr marL="3265336"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41AEAD98-9A32-8C44-A34D-99230113AF6F}" type="datetimeFigureOut">
              <a:rPr lang="en-US" smtClean="0"/>
              <a:t>11/1/25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C15A9-C480-1A45-BC65-65CE2062D527}" type="slidenum">
              <a:rPr lang="en-US" smtClean="0"/>
              <a:t>‹#›</a:t>
            </a:fld>
            <a:endParaRPr lang="en-US"/>
          </a:p>
        </p:txBody>
      </p:sp>
    </p:spTree>
    <p:extLst>
      <p:ext uri="{BB962C8B-B14F-4D97-AF65-F5344CB8AC3E}">
        <p14:creationId xmlns:p14="http://schemas.microsoft.com/office/powerpoint/2010/main" val="34923417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8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900"/>
            </a:lvl1pPr>
            <a:lvl2pPr marL="408167" indent="0">
              <a:buNone/>
              <a:defRPr sz="2500"/>
            </a:lvl2pPr>
            <a:lvl3pPr marL="816334" indent="0">
              <a:buNone/>
              <a:defRPr sz="2100"/>
            </a:lvl3pPr>
            <a:lvl4pPr marL="1224501" indent="0">
              <a:buNone/>
              <a:defRPr sz="1800"/>
            </a:lvl4pPr>
            <a:lvl5pPr marL="1632668" indent="0">
              <a:buNone/>
              <a:defRPr sz="1800"/>
            </a:lvl5pPr>
            <a:lvl6pPr marL="2040835" indent="0">
              <a:buNone/>
              <a:defRPr sz="1800"/>
            </a:lvl6pPr>
            <a:lvl7pPr marL="2449002" indent="0">
              <a:buNone/>
              <a:defRPr sz="1800"/>
            </a:lvl7pPr>
            <a:lvl8pPr marL="2857169" indent="0">
              <a:buNone/>
              <a:defRPr sz="1800"/>
            </a:lvl8pPr>
            <a:lvl9pPr marL="3265336" indent="0">
              <a:buNone/>
              <a:defRPr sz="1800"/>
            </a:lvl9pPr>
          </a:lstStyle>
          <a:p>
            <a:r>
              <a:rPr lang="en-US"/>
              <a:t>Drag picture to placeholder or click icon to add</a:t>
            </a:r>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200"/>
            </a:lvl1pPr>
            <a:lvl2pPr marL="408167" indent="0">
              <a:buNone/>
              <a:defRPr sz="1100"/>
            </a:lvl2pPr>
            <a:lvl3pPr marL="816334" indent="0">
              <a:buNone/>
              <a:defRPr sz="900"/>
            </a:lvl3pPr>
            <a:lvl4pPr marL="1224501" indent="0">
              <a:buNone/>
              <a:defRPr sz="800"/>
            </a:lvl4pPr>
            <a:lvl5pPr marL="1632668" indent="0">
              <a:buNone/>
              <a:defRPr sz="800"/>
            </a:lvl5pPr>
            <a:lvl6pPr marL="2040835" indent="0">
              <a:buNone/>
              <a:defRPr sz="800"/>
            </a:lvl6pPr>
            <a:lvl7pPr marL="2449002" indent="0">
              <a:buNone/>
              <a:defRPr sz="800"/>
            </a:lvl7pPr>
            <a:lvl8pPr marL="2857169" indent="0">
              <a:buNone/>
              <a:defRPr sz="800"/>
            </a:lvl8pPr>
            <a:lvl9pPr marL="3265336"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41AEAD98-9A32-8C44-A34D-99230113AF6F}" type="datetimeFigureOut">
              <a:rPr lang="en-US" smtClean="0"/>
              <a:t>11/1/25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C15A9-C480-1A45-BC65-65CE2062D527}" type="slidenum">
              <a:rPr lang="en-US" smtClean="0"/>
              <a:t>‹#›</a:t>
            </a:fld>
            <a:endParaRPr lang="en-US"/>
          </a:p>
        </p:txBody>
      </p:sp>
    </p:spTree>
    <p:extLst>
      <p:ext uri="{BB962C8B-B14F-4D97-AF65-F5344CB8AC3E}">
        <p14:creationId xmlns:p14="http://schemas.microsoft.com/office/powerpoint/2010/main" val="29533582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AEAD98-9A32-8C44-A34D-99230113AF6F}" type="datetimeFigureOut">
              <a:rPr lang="en-US" smtClean="0"/>
              <a:t>11/1/25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C15A9-C480-1A45-BC65-65CE2062D527}" type="slidenum">
              <a:rPr lang="en-US" smtClean="0"/>
              <a:t>‹#›</a:t>
            </a:fld>
            <a:endParaRPr lang="en-US"/>
          </a:p>
        </p:txBody>
      </p:sp>
    </p:spTree>
    <p:extLst>
      <p:ext uri="{BB962C8B-B14F-4D97-AF65-F5344CB8AC3E}">
        <p14:creationId xmlns:p14="http://schemas.microsoft.com/office/powerpoint/2010/main" val="38224657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AEAD98-9A32-8C44-A34D-99230113AF6F}" type="datetimeFigureOut">
              <a:rPr lang="en-US" smtClean="0"/>
              <a:t>11/1/25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C15A9-C480-1A45-BC65-65CE2062D527}" type="slidenum">
              <a:rPr lang="en-US" smtClean="0"/>
              <a:t>‹#›</a:t>
            </a:fld>
            <a:endParaRPr lang="en-US"/>
          </a:p>
        </p:txBody>
      </p:sp>
    </p:spTree>
    <p:extLst>
      <p:ext uri="{BB962C8B-B14F-4D97-AF65-F5344CB8AC3E}">
        <p14:creationId xmlns:p14="http://schemas.microsoft.com/office/powerpoint/2010/main" val="2031012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399" y="1150937"/>
            <a:ext cx="4040187" cy="480219"/>
          </a:xfrm>
        </p:spPr>
        <p:txBody>
          <a:bodyPr anchor="b"/>
          <a:lstStyle>
            <a:lvl1pPr marL="0" indent="0">
              <a:buNone/>
              <a:defRPr sz="1500" b="1"/>
            </a:lvl1pPr>
            <a:lvl2pPr marL="285696" indent="0">
              <a:buNone/>
              <a:defRPr sz="1200" b="1"/>
            </a:lvl2pPr>
            <a:lvl3pPr marL="571393" indent="0">
              <a:buNone/>
              <a:defRPr sz="1100" b="1"/>
            </a:lvl3pPr>
            <a:lvl4pPr marL="857089" indent="0">
              <a:buNone/>
              <a:defRPr sz="1000" b="1"/>
            </a:lvl4pPr>
            <a:lvl5pPr marL="1142786" indent="0">
              <a:buNone/>
              <a:defRPr sz="1000" b="1"/>
            </a:lvl5pPr>
            <a:lvl6pPr marL="1428482" indent="0">
              <a:buNone/>
              <a:defRPr sz="1000" b="1"/>
            </a:lvl6pPr>
            <a:lvl7pPr marL="1714178" indent="0">
              <a:buNone/>
              <a:defRPr sz="1000" b="1"/>
            </a:lvl7pPr>
            <a:lvl8pPr marL="1999874" indent="0">
              <a:buNone/>
              <a:defRPr sz="1000" b="1"/>
            </a:lvl8pPr>
            <a:lvl9pPr marL="2285571" indent="0">
              <a:buNone/>
              <a:defRPr sz="1000" b="1"/>
            </a:lvl9pPr>
          </a:lstStyle>
          <a:p>
            <a:pPr lvl="0"/>
            <a:r>
              <a:rPr lang="en-US"/>
              <a:t>Click to edit Master text styles</a:t>
            </a:r>
          </a:p>
        </p:txBody>
      </p:sp>
      <p:sp>
        <p:nvSpPr>
          <p:cNvPr id="4" name="Content Placeholder 3"/>
          <p:cNvSpPr>
            <a:spLocks noGrp="1"/>
          </p:cNvSpPr>
          <p:nvPr>
            <p:ph sz="half" idx="2"/>
          </p:nvPr>
        </p:nvSpPr>
        <p:spPr>
          <a:xfrm>
            <a:off x="457399" y="1631157"/>
            <a:ext cx="4040187" cy="2963665"/>
          </a:xfrm>
        </p:spPr>
        <p:txBody>
          <a:bodyPr/>
          <a:lstStyle>
            <a:lvl1pPr>
              <a:defRPr sz="1500"/>
            </a:lvl1pPr>
            <a:lvl2pPr>
              <a:defRPr sz="12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422" y="1150937"/>
            <a:ext cx="4041180" cy="480219"/>
          </a:xfrm>
        </p:spPr>
        <p:txBody>
          <a:bodyPr anchor="b"/>
          <a:lstStyle>
            <a:lvl1pPr marL="0" indent="0">
              <a:buNone/>
              <a:defRPr sz="1500" b="1"/>
            </a:lvl1pPr>
            <a:lvl2pPr marL="285696" indent="0">
              <a:buNone/>
              <a:defRPr sz="1200" b="1"/>
            </a:lvl2pPr>
            <a:lvl3pPr marL="571393" indent="0">
              <a:buNone/>
              <a:defRPr sz="1100" b="1"/>
            </a:lvl3pPr>
            <a:lvl4pPr marL="857089" indent="0">
              <a:buNone/>
              <a:defRPr sz="1000" b="1"/>
            </a:lvl4pPr>
            <a:lvl5pPr marL="1142786" indent="0">
              <a:buNone/>
              <a:defRPr sz="1000" b="1"/>
            </a:lvl5pPr>
            <a:lvl6pPr marL="1428482" indent="0">
              <a:buNone/>
              <a:defRPr sz="1000" b="1"/>
            </a:lvl6pPr>
            <a:lvl7pPr marL="1714178" indent="0">
              <a:buNone/>
              <a:defRPr sz="1000" b="1"/>
            </a:lvl7pPr>
            <a:lvl8pPr marL="1999874" indent="0">
              <a:buNone/>
              <a:defRPr sz="1000" b="1"/>
            </a:lvl8pPr>
            <a:lvl9pPr marL="2285571" indent="0">
              <a:buNone/>
              <a:defRPr sz="1000" b="1"/>
            </a:lvl9pPr>
          </a:lstStyle>
          <a:p>
            <a:pPr lvl="0"/>
            <a:r>
              <a:rPr lang="en-US"/>
              <a:t>Click to edit Master text styles</a:t>
            </a:r>
          </a:p>
        </p:txBody>
      </p:sp>
      <p:sp>
        <p:nvSpPr>
          <p:cNvPr id="6" name="Content Placeholder 5"/>
          <p:cNvSpPr>
            <a:spLocks noGrp="1"/>
          </p:cNvSpPr>
          <p:nvPr>
            <p:ph sz="quarter" idx="4"/>
          </p:nvPr>
        </p:nvSpPr>
        <p:spPr>
          <a:xfrm>
            <a:off x="4645422" y="1631157"/>
            <a:ext cx="4041180" cy="2963665"/>
          </a:xfrm>
        </p:spPr>
        <p:txBody>
          <a:bodyPr/>
          <a:lstStyle>
            <a:lvl1pPr>
              <a:defRPr sz="1500"/>
            </a:lvl1pPr>
            <a:lvl2pPr>
              <a:defRPr sz="12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1AEAD98-9A32-8C44-A34D-99230113AF6F}" type="datetimeFigureOut">
              <a:rPr lang="en-US" smtClean="0"/>
              <a:t>11/1/25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5C15A9-C480-1A45-BC65-65CE2062D527}" type="slidenum">
              <a:rPr lang="en-US" smtClean="0"/>
              <a:t>‹#›</a:t>
            </a:fld>
            <a:endParaRPr lang="en-US"/>
          </a:p>
        </p:txBody>
      </p:sp>
    </p:spTree>
    <p:extLst>
      <p:ext uri="{BB962C8B-B14F-4D97-AF65-F5344CB8AC3E}">
        <p14:creationId xmlns:p14="http://schemas.microsoft.com/office/powerpoint/2010/main" val="2812762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1AEAD98-9A32-8C44-A34D-99230113AF6F}" type="datetimeFigureOut">
              <a:rPr lang="en-US" smtClean="0"/>
              <a:t>11/1/25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5C15A9-C480-1A45-BC65-65CE2062D527}" type="slidenum">
              <a:rPr lang="en-US" smtClean="0"/>
              <a:t>‹#›</a:t>
            </a:fld>
            <a:endParaRPr lang="en-US"/>
          </a:p>
        </p:txBody>
      </p:sp>
    </p:spTree>
    <p:extLst>
      <p:ext uri="{BB962C8B-B14F-4D97-AF65-F5344CB8AC3E}">
        <p14:creationId xmlns:p14="http://schemas.microsoft.com/office/powerpoint/2010/main" val="1630634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AEAD98-9A32-8C44-A34D-99230113AF6F}" type="datetimeFigureOut">
              <a:rPr lang="en-US" smtClean="0"/>
              <a:t>11/1/25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5C15A9-C480-1A45-BC65-65CE2062D527}" type="slidenum">
              <a:rPr lang="en-US" smtClean="0"/>
              <a:t>‹#›</a:t>
            </a:fld>
            <a:endParaRPr lang="en-US"/>
          </a:p>
        </p:txBody>
      </p:sp>
    </p:spTree>
    <p:extLst>
      <p:ext uri="{BB962C8B-B14F-4D97-AF65-F5344CB8AC3E}">
        <p14:creationId xmlns:p14="http://schemas.microsoft.com/office/powerpoint/2010/main" val="2283441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399" y="204392"/>
            <a:ext cx="3008313" cy="872133"/>
          </a:xfrm>
        </p:spPr>
        <p:txBody>
          <a:bodyPr anchor="b"/>
          <a:lstStyle>
            <a:lvl1pPr algn="l">
              <a:defRPr sz="1200" b="1"/>
            </a:lvl1pPr>
          </a:lstStyle>
          <a:p>
            <a:r>
              <a:rPr lang="en-US"/>
              <a:t>Click to edit Master title style</a:t>
            </a:r>
          </a:p>
        </p:txBody>
      </p:sp>
      <p:sp>
        <p:nvSpPr>
          <p:cNvPr id="3" name="Content Placeholder 2"/>
          <p:cNvSpPr>
            <a:spLocks noGrp="1"/>
          </p:cNvSpPr>
          <p:nvPr>
            <p:ph idx="1"/>
          </p:nvPr>
        </p:nvSpPr>
        <p:spPr>
          <a:xfrm>
            <a:off x="3574852" y="204391"/>
            <a:ext cx="5111750" cy="4390430"/>
          </a:xfrm>
        </p:spPr>
        <p:txBody>
          <a:bodyPr/>
          <a:lstStyle>
            <a:lvl1pPr>
              <a:defRPr sz="2000"/>
            </a:lvl1pPr>
            <a:lvl2pPr>
              <a:defRPr sz="1700"/>
            </a:lvl2pPr>
            <a:lvl3pPr>
              <a:defRPr sz="15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399" y="1076524"/>
            <a:ext cx="3008313" cy="3518297"/>
          </a:xfrm>
        </p:spPr>
        <p:txBody>
          <a:bodyPr/>
          <a:lstStyle>
            <a:lvl1pPr marL="0" indent="0">
              <a:buNone/>
              <a:defRPr sz="900"/>
            </a:lvl1pPr>
            <a:lvl2pPr marL="285696" indent="0">
              <a:buNone/>
              <a:defRPr sz="700"/>
            </a:lvl2pPr>
            <a:lvl3pPr marL="571393" indent="0">
              <a:buNone/>
              <a:defRPr sz="600"/>
            </a:lvl3pPr>
            <a:lvl4pPr marL="857089" indent="0">
              <a:buNone/>
              <a:defRPr sz="600"/>
            </a:lvl4pPr>
            <a:lvl5pPr marL="1142786" indent="0">
              <a:buNone/>
              <a:defRPr sz="600"/>
            </a:lvl5pPr>
            <a:lvl6pPr marL="1428482" indent="0">
              <a:buNone/>
              <a:defRPr sz="600"/>
            </a:lvl6pPr>
            <a:lvl7pPr marL="1714178" indent="0">
              <a:buNone/>
              <a:defRPr sz="600"/>
            </a:lvl7pPr>
            <a:lvl8pPr marL="1999874" indent="0">
              <a:buNone/>
              <a:defRPr sz="600"/>
            </a:lvl8pPr>
            <a:lvl9pPr marL="2285571"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41AEAD98-9A32-8C44-A34D-99230113AF6F}" type="datetimeFigureOut">
              <a:rPr lang="en-US" smtClean="0"/>
              <a:t>11/1/25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C15A9-C480-1A45-BC65-65CE2062D527}" type="slidenum">
              <a:rPr lang="en-US" smtClean="0"/>
              <a:t>‹#›</a:t>
            </a:fld>
            <a:endParaRPr lang="en-US"/>
          </a:p>
        </p:txBody>
      </p:sp>
    </p:spTree>
    <p:extLst>
      <p:ext uri="{BB962C8B-B14F-4D97-AF65-F5344CB8AC3E}">
        <p14:creationId xmlns:p14="http://schemas.microsoft.com/office/powerpoint/2010/main" val="170290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891" y="3600649"/>
            <a:ext cx="5486797" cy="424656"/>
          </a:xfrm>
        </p:spPr>
        <p:txBody>
          <a:bodyPr anchor="b"/>
          <a:lstStyle>
            <a:lvl1pPr algn="l">
              <a:defRPr sz="1200" b="1"/>
            </a:lvl1pPr>
          </a:lstStyle>
          <a:p>
            <a:r>
              <a:rPr lang="en-US"/>
              <a:t>Click to edit Master title style</a:t>
            </a:r>
          </a:p>
        </p:txBody>
      </p:sp>
      <p:sp>
        <p:nvSpPr>
          <p:cNvPr id="3" name="Picture Placeholder 2"/>
          <p:cNvSpPr>
            <a:spLocks noGrp="1"/>
          </p:cNvSpPr>
          <p:nvPr>
            <p:ph type="pic" idx="1"/>
          </p:nvPr>
        </p:nvSpPr>
        <p:spPr>
          <a:xfrm>
            <a:off x="1791891" y="459383"/>
            <a:ext cx="5486797" cy="3086695"/>
          </a:xfrm>
        </p:spPr>
        <p:txBody>
          <a:bodyPr/>
          <a:lstStyle>
            <a:lvl1pPr marL="0" indent="0">
              <a:buNone/>
              <a:defRPr sz="2000"/>
            </a:lvl1pPr>
            <a:lvl2pPr marL="285696" indent="0">
              <a:buNone/>
              <a:defRPr sz="1700"/>
            </a:lvl2pPr>
            <a:lvl3pPr marL="571393" indent="0">
              <a:buNone/>
              <a:defRPr sz="1500"/>
            </a:lvl3pPr>
            <a:lvl4pPr marL="857089" indent="0">
              <a:buNone/>
              <a:defRPr sz="1200"/>
            </a:lvl4pPr>
            <a:lvl5pPr marL="1142786" indent="0">
              <a:buNone/>
              <a:defRPr sz="1200"/>
            </a:lvl5pPr>
            <a:lvl6pPr marL="1428482" indent="0">
              <a:buNone/>
              <a:defRPr sz="1200"/>
            </a:lvl6pPr>
            <a:lvl7pPr marL="1714178" indent="0">
              <a:buNone/>
              <a:defRPr sz="1200"/>
            </a:lvl7pPr>
            <a:lvl8pPr marL="1999874" indent="0">
              <a:buNone/>
              <a:defRPr sz="1200"/>
            </a:lvl8pPr>
            <a:lvl9pPr marL="2285571" indent="0">
              <a:buNone/>
              <a:defRPr sz="1200"/>
            </a:lvl9pPr>
          </a:lstStyle>
          <a:p>
            <a:endParaRPr lang="en-US"/>
          </a:p>
        </p:txBody>
      </p:sp>
      <p:sp>
        <p:nvSpPr>
          <p:cNvPr id="4" name="Text Placeholder 3"/>
          <p:cNvSpPr>
            <a:spLocks noGrp="1"/>
          </p:cNvSpPr>
          <p:nvPr>
            <p:ph type="body" sz="half" idx="2"/>
          </p:nvPr>
        </p:nvSpPr>
        <p:spPr>
          <a:xfrm>
            <a:off x="1791891" y="4025305"/>
            <a:ext cx="5486797" cy="604242"/>
          </a:xfrm>
        </p:spPr>
        <p:txBody>
          <a:bodyPr/>
          <a:lstStyle>
            <a:lvl1pPr marL="0" indent="0">
              <a:buNone/>
              <a:defRPr sz="900"/>
            </a:lvl1pPr>
            <a:lvl2pPr marL="285696" indent="0">
              <a:buNone/>
              <a:defRPr sz="700"/>
            </a:lvl2pPr>
            <a:lvl3pPr marL="571393" indent="0">
              <a:buNone/>
              <a:defRPr sz="600"/>
            </a:lvl3pPr>
            <a:lvl4pPr marL="857089" indent="0">
              <a:buNone/>
              <a:defRPr sz="600"/>
            </a:lvl4pPr>
            <a:lvl5pPr marL="1142786" indent="0">
              <a:buNone/>
              <a:defRPr sz="600"/>
            </a:lvl5pPr>
            <a:lvl6pPr marL="1428482" indent="0">
              <a:buNone/>
              <a:defRPr sz="600"/>
            </a:lvl6pPr>
            <a:lvl7pPr marL="1714178" indent="0">
              <a:buNone/>
              <a:defRPr sz="600"/>
            </a:lvl7pPr>
            <a:lvl8pPr marL="1999874" indent="0">
              <a:buNone/>
              <a:defRPr sz="600"/>
            </a:lvl8pPr>
            <a:lvl9pPr marL="2285571"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41AEAD98-9A32-8C44-A34D-99230113AF6F}" type="datetimeFigureOut">
              <a:rPr lang="en-US" smtClean="0"/>
              <a:t>11/1/25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C15A9-C480-1A45-BC65-65CE2062D527}" type="slidenum">
              <a:rPr lang="en-US" smtClean="0"/>
              <a:t>‹#›</a:t>
            </a:fld>
            <a:endParaRPr lang="en-US"/>
          </a:p>
        </p:txBody>
      </p:sp>
    </p:spTree>
    <p:extLst>
      <p:ext uri="{BB962C8B-B14F-4D97-AF65-F5344CB8AC3E}">
        <p14:creationId xmlns:p14="http://schemas.microsoft.com/office/powerpoint/2010/main" val="1682513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399" y="206375"/>
            <a:ext cx="8229203" cy="857250"/>
          </a:xfrm>
          <a:prstGeom prst="rect">
            <a:avLst/>
          </a:prstGeom>
        </p:spPr>
        <p:txBody>
          <a:bodyPr vert="horz" lIns="57139" tIns="28569" rIns="57139" bIns="28569" rtlCol="0" anchor="ctr">
            <a:normAutofit/>
          </a:bodyPr>
          <a:lstStyle/>
          <a:p>
            <a:r>
              <a:rPr lang="en-US"/>
              <a:t>Click to edit Master title style</a:t>
            </a:r>
          </a:p>
        </p:txBody>
      </p:sp>
      <p:sp>
        <p:nvSpPr>
          <p:cNvPr id="3" name="Text Placeholder 2"/>
          <p:cNvSpPr>
            <a:spLocks noGrp="1"/>
          </p:cNvSpPr>
          <p:nvPr>
            <p:ph type="body" idx="1"/>
          </p:nvPr>
        </p:nvSpPr>
        <p:spPr>
          <a:xfrm>
            <a:off x="457399" y="1200547"/>
            <a:ext cx="8229203" cy="3394274"/>
          </a:xfrm>
          <a:prstGeom prst="rect">
            <a:avLst/>
          </a:prstGeom>
        </p:spPr>
        <p:txBody>
          <a:bodyPr vert="horz" lIns="57139" tIns="28569" rIns="57139" bIns="2856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399" y="4767462"/>
            <a:ext cx="2133203" cy="273844"/>
          </a:xfrm>
          <a:prstGeom prst="rect">
            <a:avLst/>
          </a:prstGeom>
        </p:spPr>
        <p:txBody>
          <a:bodyPr vert="horz" lIns="57139" tIns="28569" rIns="57139" bIns="28569" rtlCol="0" anchor="ctr"/>
          <a:lstStyle>
            <a:lvl1pPr algn="l">
              <a:defRPr sz="700">
                <a:solidFill>
                  <a:schemeClr val="tx1">
                    <a:tint val="75000"/>
                  </a:schemeClr>
                </a:solidFill>
              </a:defRPr>
            </a:lvl1pPr>
          </a:lstStyle>
          <a:p>
            <a:fld id="{41AEAD98-9A32-8C44-A34D-99230113AF6F}" type="datetimeFigureOut">
              <a:rPr lang="en-US" smtClean="0"/>
              <a:t>11/1/25</a:t>
            </a:fld>
            <a:endParaRPr lang="en-US"/>
          </a:p>
        </p:txBody>
      </p:sp>
      <p:sp>
        <p:nvSpPr>
          <p:cNvPr id="5" name="Footer Placeholder 4"/>
          <p:cNvSpPr>
            <a:spLocks noGrp="1"/>
          </p:cNvSpPr>
          <p:nvPr>
            <p:ph type="ftr" sz="quarter" idx="3"/>
          </p:nvPr>
        </p:nvSpPr>
        <p:spPr>
          <a:xfrm>
            <a:off x="3124400" y="4767462"/>
            <a:ext cx="2895203" cy="273844"/>
          </a:xfrm>
          <a:prstGeom prst="rect">
            <a:avLst/>
          </a:prstGeom>
        </p:spPr>
        <p:txBody>
          <a:bodyPr vert="horz" lIns="57139" tIns="28569" rIns="57139" bIns="28569" rtlCol="0" anchor="ctr"/>
          <a:lstStyle>
            <a:lvl1pPr algn="ctr">
              <a:defRPr sz="7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399" y="4767462"/>
            <a:ext cx="2133203" cy="273844"/>
          </a:xfrm>
          <a:prstGeom prst="rect">
            <a:avLst/>
          </a:prstGeom>
        </p:spPr>
        <p:txBody>
          <a:bodyPr vert="horz" lIns="57139" tIns="28569" rIns="57139" bIns="28569" rtlCol="0" anchor="ctr"/>
          <a:lstStyle>
            <a:lvl1pPr algn="r">
              <a:defRPr sz="700">
                <a:solidFill>
                  <a:schemeClr val="tx1">
                    <a:tint val="75000"/>
                  </a:schemeClr>
                </a:solidFill>
              </a:defRPr>
            </a:lvl1pPr>
          </a:lstStyle>
          <a:p>
            <a:fld id="{8A5C15A9-C480-1A45-BC65-65CE2062D527}" type="slidenum">
              <a:rPr lang="en-US" smtClean="0"/>
              <a:t>‹#›</a:t>
            </a:fld>
            <a:endParaRPr lang="en-US"/>
          </a:p>
        </p:txBody>
      </p:sp>
    </p:spTree>
    <p:extLst>
      <p:ext uri="{BB962C8B-B14F-4D97-AF65-F5344CB8AC3E}">
        <p14:creationId xmlns:p14="http://schemas.microsoft.com/office/powerpoint/2010/main" val="23847355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285696" rtl="0" eaLnBrk="1" latinLnBrk="0" hangingPunct="1">
        <a:spcBef>
          <a:spcPct val="0"/>
        </a:spcBef>
        <a:buNone/>
        <a:defRPr sz="2800" kern="1200">
          <a:solidFill>
            <a:schemeClr val="tx1"/>
          </a:solidFill>
          <a:latin typeface="+mj-lt"/>
          <a:ea typeface="+mj-ea"/>
          <a:cs typeface="+mj-cs"/>
        </a:defRPr>
      </a:lvl1pPr>
    </p:titleStyle>
    <p:bodyStyle>
      <a:lvl1pPr marL="214272" indent="-214272" algn="l" defTabSz="285696" rtl="0" eaLnBrk="1" latinLnBrk="0" hangingPunct="1">
        <a:spcBef>
          <a:spcPct val="20000"/>
        </a:spcBef>
        <a:buFont typeface="Arial"/>
        <a:buChar char="•"/>
        <a:defRPr sz="2000" kern="1200">
          <a:solidFill>
            <a:schemeClr val="tx1"/>
          </a:solidFill>
          <a:latin typeface="+mn-lt"/>
          <a:ea typeface="+mn-ea"/>
          <a:cs typeface="+mn-cs"/>
        </a:defRPr>
      </a:lvl1pPr>
      <a:lvl2pPr marL="464257" indent="-178560" algn="l" defTabSz="285696" rtl="0" eaLnBrk="1" latinLnBrk="0" hangingPunct="1">
        <a:spcBef>
          <a:spcPct val="20000"/>
        </a:spcBef>
        <a:buFont typeface="Arial"/>
        <a:buChar char="–"/>
        <a:defRPr sz="1700" kern="1200">
          <a:solidFill>
            <a:schemeClr val="tx1"/>
          </a:solidFill>
          <a:latin typeface="+mn-lt"/>
          <a:ea typeface="+mn-ea"/>
          <a:cs typeface="+mn-cs"/>
        </a:defRPr>
      </a:lvl2pPr>
      <a:lvl3pPr marL="714241" indent="-142848" algn="l" defTabSz="285696" rtl="0" eaLnBrk="1" latinLnBrk="0" hangingPunct="1">
        <a:spcBef>
          <a:spcPct val="20000"/>
        </a:spcBef>
        <a:buFont typeface="Arial"/>
        <a:buChar char="•"/>
        <a:defRPr sz="1500" kern="1200">
          <a:solidFill>
            <a:schemeClr val="tx1"/>
          </a:solidFill>
          <a:latin typeface="+mn-lt"/>
          <a:ea typeface="+mn-ea"/>
          <a:cs typeface="+mn-cs"/>
        </a:defRPr>
      </a:lvl3pPr>
      <a:lvl4pPr marL="999937" indent="-142848" algn="l" defTabSz="285696" rtl="0" eaLnBrk="1" latinLnBrk="0" hangingPunct="1">
        <a:spcBef>
          <a:spcPct val="20000"/>
        </a:spcBef>
        <a:buFont typeface="Arial"/>
        <a:buChar char="–"/>
        <a:defRPr sz="1200" kern="1200">
          <a:solidFill>
            <a:schemeClr val="tx1"/>
          </a:solidFill>
          <a:latin typeface="+mn-lt"/>
          <a:ea typeface="+mn-ea"/>
          <a:cs typeface="+mn-cs"/>
        </a:defRPr>
      </a:lvl4pPr>
      <a:lvl5pPr marL="1285633" indent="-142848" algn="l" defTabSz="285696" rtl="0" eaLnBrk="1" latinLnBrk="0" hangingPunct="1">
        <a:spcBef>
          <a:spcPct val="20000"/>
        </a:spcBef>
        <a:buFont typeface="Arial"/>
        <a:buChar char="»"/>
        <a:defRPr sz="1200" kern="1200">
          <a:solidFill>
            <a:schemeClr val="tx1"/>
          </a:solidFill>
          <a:latin typeface="+mn-lt"/>
          <a:ea typeface="+mn-ea"/>
          <a:cs typeface="+mn-cs"/>
        </a:defRPr>
      </a:lvl5pPr>
      <a:lvl6pPr marL="1571330" indent="-142848" algn="l" defTabSz="285696" rtl="0" eaLnBrk="1" latinLnBrk="0" hangingPunct="1">
        <a:spcBef>
          <a:spcPct val="20000"/>
        </a:spcBef>
        <a:buFont typeface="Arial"/>
        <a:buChar char="•"/>
        <a:defRPr sz="1200" kern="1200">
          <a:solidFill>
            <a:schemeClr val="tx1"/>
          </a:solidFill>
          <a:latin typeface="+mn-lt"/>
          <a:ea typeface="+mn-ea"/>
          <a:cs typeface="+mn-cs"/>
        </a:defRPr>
      </a:lvl6pPr>
      <a:lvl7pPr marL="1857026" indent="-142848" algn="l" defTabSz="285696" rtl="0" eaLnBrk="1" latinLnBrk="0" hangingPunct="1">
        <a:spcBef>
          <a:spcPct val="20000"/>
        </a:spcBef>
        <a:buFont typeface="Arial"/>
        <a:buChar char="•"/>
        <a:defRPr sz="1200" kern="1200">
          <a:solidFill>
            <a:schemeClr val="tx1"/>
          </a:solidFill>
          <a:latin typeface="+mn-lt"/>
          <a:ea typeface="+mn-ea"/>
          <a:cs typeface="+mn-cs"/>
        </a:defRPr>
      </a:lvl7pPr>
      <a:lvl8pPr marL="2142723" indent="-142848" algn="l" defTabSz="285696" rtl="0" eaLnBrk="1" latinLnBrk="0" hangingPunct="1">
        <a:spcBef>
          <a:spcPct val="20000"/>
        </a:spcBef>
        <a:buFont typeface="Arial"/>
        <a:buChar char="•"/>
        <a:defRPr sz="1200" kern="1200">
          <a:solidFill>
            <a:schemeClr val="tx1"/>
          </a:solidFill>
          <a:latin typeface="+mn-lt"/>
          <a:ea typeface="+mn-ea"/>
          <a:cs typeface="+mn-cs"/>
        </a:defRPr>
      </a:lvl8pPr>
      <a:lvl9pPr marL="2428419" indent="-142848" algn="l" defTabSz="285696" rtl="0" eaLnBrk="1" latinLnBrk="0" hangingPunct="1">
        <a:spcBef>
          <a:spcPct val="20000"/>
        </a:spcBef>
        <a:buFont typeface="Arial"/>
        <a:buChar char="•"/>
        <a:defRPr sz="1200" kern="1200">
          <a:solidFill>
            <a:schemeClr val="tx1"/>
          </a:solidFill>
          <a:latin typeface="+mn-lt"/>
          <a:ea typeface="+mn-ea"/>
          <a:cs typeface="+mn-cs"/>
        </a:defRPr>
      </a:lvl9pPr>
    </p:bodyStyle>
    <p:otherStyle>
      <a:defPPr>
        <a:defRPr lang="en-US"/>
      </a:defPPr>
      <a:lvl1pPr marL="0" algn="l" defTabSz="285696" rtl="0" eaLnBrk="1" latinLnBrk="0" hangingPunct="1">
        <a:defRPr sz="1100" kern="1200">
          <a:solidFill>
            <a:schemeClr val="tx1"/>
          </a:solidFill>
          <a:latin typeface="+mn-lt"/>
          <a:ea typeface="+mn-ea"/>
          <a:cs typeface="+mn-cs"/>
        </a:defRPr>
      </a:lvl1pPr>
      <a:lvl2pPr marL="285696" algn="l" defTabSz="285696" rtl="0" eaLnBrk="1" latinLnBrk="0" hangingPunct="1">
        <a:defRPr sz="1100" kern="1200">
          <a:solidFill>
            <a:schemeClr val="tx1"/>
          </a:solidFill>
          <a:latin typeface="+mn-lt"/>
          <a:ea typeface="+mn-ea"/>
          <a:cs typeface="+mn-cs"/>
        </a:defRPr>
      </a:lvl2pPr>
      <a:lvl3pPr marL="571393" algn="l" defTabSz="285696" rtl="0" eaLnBrk="1" latinLnBrk="0" hangingPunct="1">
        <a:defRPr sz="1100" kern="1200">
          <a:solidFill>
            <a:schemeClr val="tx1"/>
          </a:solidFill>
          <a:latin typeface="+mn-lt"/>
          <a:ea typeface="+mn-ea"/>
          <a:cs typeface="+mn-cs"/>
        </a:defRPr>
      </a:lvl3pPr>
      <a:lvl4pPr marL="857089" algn="l" defTabSz="285696" rtl="0" eaLnBrk="1" latinLnBrk="0" hangingPunct="1">
        <a:defRPr sz="1100" kern="1200">
          <a:solidFill>
            <a:schemeClr val="tx1"/>
          </a:solidFill>
          <a:latin typeface="+mn-lt"/>
          <a:ea typeface="+mn-ea"/>
          <a:cs typeface="+mn-cs"/>
        </a:defRPr>
      </a:lvl4pPr>
      <a:lvl5pPr marL="1142786" algn="l" defTabSz="285696" rtl="0" eaLnBrk="1" latinLnBrk="0" hangingPunct="1">
        <a:defRPr sz="1100" kern="1200">
          <a:solidFill>
            <a:schemeClr val="tx1"/>
          </a:solidFill>
          <a:latin typeface="+mn-lt"/>
          <a:ea typeface="+mn-ea"/>
          <a:cs typeface="+mn-cs"/>
        </a:defRPr>
      </a:lvl5pPr>
      <a:lvl6pPr marL="1428482" algn="l" defTabSz="285696" rtl="0" eaLnBrk="1" latinLnBrk="0" hangingPunct="1">
        <a:defRPr sz="1100" kern="1200">
          <a:solidFill>
            <a:schemeClr val="tx1"/>
          </a:solidFill>
          <a:latin typeface="+mn-lt"/>
          <a:ea typeface="+mn-ea"/>
          <a:cs typeface="+mn-cs"/>
        </a:defRPr>
      </a:lvl6pPr>
      <a:lvl7pPr marL="1714178" algn="l" defTabSz="285696" rtl="0" eaLnBrk="1" latinLnBrk="0" hangingPunct="1">
        <a:defRPr sz="1100" kern="1200">
          <a:solidFill>
            <a:schemeClr val="tx1"/>
          </a:solidFill>
          <a:latin typeface="+mn-lt"/>
          <a:ea typeface="+mn-ea"/>
          <a:cs typeface="+mn-cs"/>
        </a:defRPr>
      </a:lvl7pPr>
      <a:lvl8pPr marL="1999874" algn="l" defTabSz="285696" rtl="0" eaLnBrk="1" latinLnBrk="0" hangingPunct="1">
        <a:defRPr sz="1100" kern="1200">
          <a:solidFill>
            <a:schemeClr val="tx1"/>
          </a:solidFill>
          <a:latin typeface="+mn-lt"/>
          <a:ea typeface="+mn-ea"/>
          <a:cs typeface="+mn-cs"/>
        </a:defRPr>
      </a:lvl8pPr>
      <a:lvl9pPr marL="2285571" algn="l" defTabSz="285696" rtl="0" eaLnBrk="1" latinLnBrk="0" hangingPunct="1">
        <a:defRPr sz="1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399" y="206375"/>
            <a:ext cx="8229203" cy="857250"/>
          </a:xfrm>
          <a:prstGeom prst="rect">
            <a:avLst/>
          </a:prstGeom>
        </p:spPr>
        <p:txBody>
          <a:bodyPr vert="horz" lIns="57139" tIns="28569" rIns="57139" bIns="28569" rtlCol="0" anchor="ctr">
            <a:normAutofit/>
          </a:bodyPr>
          <a:lstStyle/>
          <a:p>
            <a:r>
              <a:rPr lang="en-US"/>
              <a:t>Click to edit Master title style</a:t>
            </a:r>
          </a:p>
        </p:txBody>
      </p:sp>
      <p:sp>
        <p:nvSpPr>
          <p:cNvPr id="3" name="Text Placeholder 2"/>
          <p:cNvSpPr>
            <a:spLocks noGrp="1"/>
          </p:cNvSpPr>
          <p:nvPr>
            <p:ph type="body" idx="1"/>
          </p:nvPr>
        </p:nvSpPr>
        <p:spPr>
          <a:xfrm>
            <a:off x="457399" y="1200547"/>
            <a:ext cx="8229203" cy="3394274"/>
          </a:xfrm>
          <a:prstGeom prst="rect">
            <a:avLst/>
          </a:prstGeom>
        </p:spPr>
        <p:txBody>
          <a:bodyPr vert="horz" lIns="57139" tIns="28569" rIns="57139" bIns="2856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399" y="4767462"/>
            <a:ext cx="2133203" cy="273844"/>
          </a:xfrm>
          <a:prstGeom prst="rect">
            <a:avLst/>
          </a:prstGeom>
        </p:spPr>
        <p:txBody>
          <a:bodyPr vert="horz" lIns="57139" tIns="28569" rIns="57139" bIns="28569" rtlCol="0" anchor="ctr"/>
          <a:lstStyle>
            <a:lvl1pPr algn="l">
              <a:defRPr sz="700">
                <a:solidFill>
                  <a:schemeClr val="tx1">
                    <a:tint val="75000"/>
                  </a:schemeClr>
                </a:solidFill>
              </a:defRPr>
            </a:lvl1pPr>
          </a:lstStyle>
          <a:p>
            <a:fld id="{103C1D6C-16CE-C343-83C9-BFB8D2C0A027}" type="datetimeFigureOut">
              <a:rPr lang="en-US" smtClean="0"/>
              <a:t>11/1/25</a:t>
            </a:fld>
            <a:endParaRPr lang="en-US"/>
          </a:p>
        </p:txBody>
      </p:sp>
      <p:sp>
        <p:nvSpPr>
          <p:cNvPr id="5" name="Footer Placeholder 4"/>
          <p:cNvSpPr>
            <a:spLocks noGrp="1"/>
          </p:cNvSpPr>
          <p:nvPr>
            <p:ph type="ftr" sz="quarter" idx="3"/>
          </p:nvPr>
        </p:nvSpPr>
        <p:spPr>
          <a:xfrm>
            <a:off x="3124400" y="4767462"/>
            <a:ext cx="2895203" cy="273844"/>
          </a:xfrm>
          <a:prstGeom prst="rect">
            <a:avLst/>
          </a:prstGeom>
        </p:spPr>
        <p:txBody>
          <a:bodyPr vert="horz" lIns="57139" tIns="28569" rIns="57139" bIns="28569" rtlCol="0" anchor="ctr"/>
          <a:lstStyle>
            <a:lvl1pPr algn="ctr">
              <a:defRPr sz="7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399" y="4767462"/>
            <a:ext cx="2133203" cy="273844"/>
          </a:xfrm>
          <a:prstGeom prst="rect">
            <a:avLst/>
          </a:prstGeom>
        </p:spPr>
        <p:txBody>
          <a:bodyPr vert="horz" lIns="57139" tIns="28569" rIns="57139" bIns="28569" rtlCol="0" anchor="ctr"/>
          <a:lstStyle>
            <a:lvl1pPr algn="r">
              <a:defRPr sz="700">
                <a:solidFill>
                  <a:schemeClr val="tx1">
                    <a:tint val="75000"/>
                  </a:schemeClr>
                </a:solidFill>
              </a:defRPr>
            </a:lvl1pPr>
          </a:lstStyle>
          <a:p>
            <a:fld id="{D45B9D2C-0A85-6F44-B1A2-EEFE4BED60B1}" type="slidenum">
              <a:rPr lang="en-US" smtClean="0"/>
              <a:t>‹#›</a:t>
            </a:fld>
            <a:endParaRPr lang="en-US"/>
          </a:p>
        </p:txBody>
      </p:sp>
    </p:spTree>
    <p:extLst>
      <p:ext uri="{BB962C8B-B14F-4D97-AF65-F5344CB8AC3E}">
        <p14:creationId xmlns:p14="http://schemas.microsoft.com/office/powerpoint/2010/main" val="334926259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285696" rtl="0" eaLnBrk="1" latinLnBrk="0" hangingPunct="1">
        <a:spcBef>
          <a:spcPct val="0"/>
        </a:spcBef>
        <a:buNone/>
        <a:defRPr sz="2800" kern="1200">
          <a:solidFill>
            <a:schemeClr val="tx1"/>
          </a:solidFill>
          <a:latin typeface="+mj-lt"/>
          <a:ea typeface="+mj-ea"/>
          <a:cs typeface="+mj-cs"/>
        </a:defRPr>
      </a:lvl1pPr>
    </p:titleStyle>
    <p:bodyStyle>
      <a:lvl1pPr marL="214272" indent="-214272" algn="l" defTabSz="285696" rtl="0" eaLnBrk="1" latinLnBrk="0" hangingPunct="1">
        <a:spcBef>
          <a:spcPct val="20000"/>
        </a:spcBef>
        <a:buFont typeface="Arial"/>
        <a:buChar char="•"/>
        <a:defRPr sz="2000" kern="1200">
          <a:solidFill>
            <a:schemeClr val="tx1"/>
          </a:solidFill>
          <a:latin typeface="+mn-lt"/>
          <a:ea typeface="+mn-ea"/>
          <a:cs typeface="+mn-cs"/>
        </a:defRPr>
      </a:lvl1pPr>
      <a:lvl2pPr marL="464257" indent="-178560" algn="l" defTabSz="285696" rtl="0" eaLnBrk="1" latinLnBrk="0" hangingPunct="1">
        <a:spcBef>
          <a:spcPct val="20000"/>
        </a:spcBef>
        <a:buFont typeface="Arial"/>
        <a:buChar char="–"/>
        <a:defRPr sz="1700" kern="1200">
          <a:solidFill>
            <a:schemeClr val="tx1"/>
          </a:solidFill>
          <a:latin typeface="+mn-lt"/>
          <a:ea typeface="+mn-ea"/>
          <a:cs typeface="+mn-cs"/>
        </a:defRPr>
      </a:lvl2pPr>
      <a:lvl3pPr marL="714241" indent="-142848" algn="l" defTabSz="285696" rtl="0" eaLnBrk="1" latinLnBrk="0" hangingPunct="1">
        <a:spcBef>
          <a:spcPct val="20000"/>
        </a:spcBef>
        <a:buFont typeface="Arial"/>
        <a:buChar char="•"/>
        <a:defRPr sz="1500" kern="1200">
          <a:solidFill>
            <a:schemeClr val="tx1"/>
          </a:solidFill>
          <a:latin typeface="+mn-lt"/>
          <a:ea typeface="+mn-ea"/>
          <a:cs typeface="+mn-cs"/>
        </a:defRPr>
      </a:lvl3pPr>
      <a:lvl4pPr marL="999937" indent="-142848" algn="l" defTabSz="285696" rtl="0" eaLnBrk="1" latinLnBrk="0" hangingPunct="1">
        <a:spcBef>
          <a:spcPct val="20000"/>
        </a:spcBef>
        <a:buFont typeface="Arial"/>
        <a:buChar char="–"/>
        <a:defRPr sz="1200" kern="1200">
          <a:solidFill>
            <a:schemeClr val="tx1"/>
          </a:solidFill>
          <a:latin typeface="+mn-lt"/>
          <a:ea typeface="+mn-ea"/>
          <a:cs typeface="+mn-cs"/>
        </a:defRPr>
      </a:lvl4pPr>
      <a:lvl5pPr marL="1285633" indent="-142848" algn="l" defTabSz="285696" rtl="0" eaLnBrk="1" latinLnBrk="0" hangingPunct="1">
        <a:spcBef>
          <a:spcPct val="20000"/>
        </a:spcBef>
        <a:buFont typeface="Arial"/>
        <a:buChar char="»"/>
        <a:defRPr sz="1200" kern="1200">
          <a:solidFill>
            <a:schemeClr val="tx1"/>
          </a:solidFill>
          <a:latin typeface="+mn-lt"/>
          <a:ea typeface="+mn-ea"/>
          <a:cs typeface="+mn-cs"/>
        </a:defRPr>
      </a:lvl5pPr>
      <a:lvl6pPr marL="1571330" indent="-142848" algn="l" defTabSz="285696" rtl="0" eaLnBrk="1" latinLnBrk="0" hangingPunct="1">
        <a:spcBef>
          <a:spcPct val="20000"/>
        </a:spcBef>
        <a:buFont typeface="Arial"/>
        <a:buChar char="•"/>
        <a:defRPr sz="1200" kern="1200">
          <a:solidFill>
            <a:schemeClr val="tx1"/>
          </a:solidFill>
          <a:latin typeface="+mn-lt"/>
          <a:ea typeface="+mn-ea"/>
          <a:cs typeface="+mn-cs"/>
        </a:defRPr>
      </a:lvl6pPr>
      <a:lvl7pPr marL="1857026" indent="-142848" algn="l" defTabSz="285696" rtl="0" eaLnBrk="1" latinLnBrk="0" hangingPunct="1">
        <a:spcBef>
          <a:spcPct val="20000"/>
        </a:spcBef>
        <a:buFont typeface="Arial"/>
        <a:buChar char="•"/>
        <a:defRPr sz="1200" kern="1200">
          <a:solidFill>
            <a:schemeClr val="tx1"/>
          </a:solidFill>
          <a:latin typeface="+mn-lt"/>
          <a:ea typeface="+mn-ea"/>
          <a:cs typeface="+mn-cs"/>
        </a:defRPr>
      </a:lvl7pPr>
      <a:lvl8pPr marL="2142723" indent="-142848" algn="l" defTabSz="285696" rtl="0" eaLnBrk="1" latinLnBrk="0" hangingPunct="1">
        <a:spcBef>
          <a:spcPct val="20000"/>
        </a:spcBef>
        <a:buFont typeface="Arial"/>
        <a:buChar char="•"/>
        <a:defRPr sz="1200" kern="1200">
          <a:solidFill>
            <a:schemeClr val="tx1"/>
          </a:solidFill>
          <a:latin typeface="+mn-lt"/>
          <a:ea typeface="+mn-ea"/>
          <a:cs typeface="+mn-cs"/>
        </a:defRPr>
      </a:lvl8pPr>
      <a:lvl9pPr marL="2428419" indent="-142848" algn="l" defTabSz="285696" rtl="0" eaLnBrk="1" latinLnBrk="0" hangingPunct="1">
        <a:spcBef>
          <a:spcPct val="20000"/>
        </a:spcBef>
        <a:buFont typeface="Arial"/>
        <a:buChar char="•"/>
        <a:defRPr sz="1200" kern="1200">
          <a:solidFill>
            <a:schemeClr val="tx1"/>
          </a:solidFill>
          <a:latin typeface="+mn-lt"/>
          <a:ea typeface="+mn-ea"/>
          <a:cs typeface="+mn-cs"/>
        </a:defRPr>
      </a:lvl9pPr>
    </p:bodyStyle>
    <p:otherStyle>
      <a:defPPr>
        <a:defRPr lang="en-US"/>
      </a:defPPr>
      <a:lvl1pPr marL="0" algn="l" defTabSz="285696" rtl="0" eaLnBrk="1" latinLnBrk="0" hangingPunct="1">
        <a:defRPr sz="1100" kern="1200">
          <a:solidFill>
            <a:schemeClr val="tx1"/>
          </a:solidFill>
          <a:latin typeface="+mn-lt"/>
          <a:ea typeface="+mn-ea"/>
          <a:cs typeface="+mn-cs"/>
        </a:defRPr>
      </a:lvl1pPr>
      <a:lvl2pPr marL="285696" algn="l" defTabSz="285696" rtl="0" eaLnBrk="1" latinLnBrk="0" hangingPunct="1">
        <a:defRPr sz="1100" kern="1200">
          <a:solidFill>
            <a:schemeClr val="tx1"/>
          </a:solidFill>
          <a:latin typeface="+mn-lt"/>
          <a:ea typeface="+mn-ea"/>
          <a:cs typeface="+mn-cs"/>
        </a:defRPr>
      </a:lvl2pPr>
      <a:lvl3pPr marL="571393" algn="l" defTabSz="285696" rtl="0" eaLnBrk="1" latinLnBrk="0" hangingPunct="1">
        <a:defRPr sz="1100" kern="1200">
          <a:solidFill>
            <a:schemeClr val="tx1"/>
          </a:solidFill>
          <a:latin typeface="+mn-lt"/>
          <a:ea typeface="+mn-ea"/>
          <a:cs typeface="+mn-cs"/>
        </a:defRPr>
      </a:lvl3pPr>
      <a:lvl4pPr marL="857089" algn="l" defTabSz="285696" rtl="0" eaLnBrk="1" latinLnBrk="0" hangingPunct="1">
        <a:defRPr sz="1100" kern="1200">
          <a:solidFill>
            <a:schemeClr val="tx1"/>
          </a:solidFill>
          <a:latin typeface="+mn-lt"/>
          <a:ea typeface="+mn-ea"/>
          <a:cs typeface="+mn-cs"/>
        </a:defRPr>
      </a:lvl4pPr>
      <a:lvl5pPr marL="1142786" algn="l" defTabSz="285696" rtl="0" eaLnBrk="1" latinLnBrk="0" hangingPunct="1">
        <a:defRPr sz="1100" kern="1200">
          <a:solidFill>
            <a:schemeClr val="tx1"/>
          </a:solidFill>
          <a:latin typeface="+mn-lt"/>
          <a:ea typeface="+mn-ea"/>
          <a:cs typeface="+mn-cs"/>
        </a:defRPr>
      </a:lvl5pPr>
      <a:lvl6pPr marL="1428482" algn="l" defTabSz="285696" rtl="0" eaLnBrk="1" latinLnBrk="0" hangingPunct="1">
        <a:defRPr sz="1100" kern="1200">
          <a:solidFill>
            <a:schemeClr val="tx1"/>
          </a:solidFill>
          <a:latin typeface="+mn-lt"/>
          <a:ea typeface="+mn-ea"/>
          <a:cs typeface="+mn-cs"/>
        </a:defRPr>
      </a:lvl6pPr>
      <a:lvl7pPr marL="1714178" algn="l" defTabSz="285696" rtl="0" eaLnBrk="1" latinLnBrk="0" hangingPunct="1">
        <a:defRPr sz="1100" kern="1200">
          <a:solidFill>
            <a:schemeClr val="tx1"/>
          </a:solidFill>
          <a:latin typeface="+mn-lt"/>
          <a:ea typeface="+mn-ea"/>
          <a:cs typeface="+mn-cs"/>
        </a:defRPr>
      </a:lvl7pPr>
      <a:lvl8pPr marL="1999874" algn="l" defTabSz="285696" rtl="0" eaLnBrk="1" latinLnBrk="0" hangingPunct="1">
        <a:defRPr sz="1100" kern="1200">
          <a:solidFill>
            <a:schemeClr val="tx1"/>
          </a:solidFill>
          <a:latin typeface="+mn-lt"/>
          <a:ea typeface="+mn-ea"/>
          <a:cs typeface="+mn-cs"/>
        </a:defRPr>
      </a:lvl8pPr>
      <a:lvl9pPr marL="2285571" algn="l" defTabSz="285696" rtl="0" eaLnBrk="1" latinLnBrk="0" hangingPunct="1">
        <a:defRPr sz="11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05979"/>
            <a:ext cx="8229600" cy="857250"/>
          </a:xfrm>
          <a:prstGeom prst="rect">
            <a:avLst/>
          </a:prstGeom>
        </p:spPr>
        <p:txBody>
          <a:bodyPr vert="horz" lIns="81633" tIns="40817" rIns="81633" bIns="40817" rtlCol="0" anchor="ctr">
            <a:normAutofit/>
          </a:bodyPr>
          <a:lstStyle/>
          <a:p>
            <a:r>
              <a:rPr lang="en-US"/>
              <a:t>Click to edit Master title style</a:t>
            </a:r>
          </a:p>
        </p:txBody>
      </p:sp>
      <p:sp>
        <p:nvSpPr>
          <p:cNvPr id="3" name="Text Placeholder 2"/>
          <p:cNvSpPr>
            <a:spLocks noGrp="1"/>
          </p:cNvSpPr>
          <p:nvPr>
            <p:ph type="body" idx="1"/>
          </p:nvPr>
        </p:nvSpPr>
        <p:spPr>
          <a:xfrm>
            <a:off x="457201" y="1200151"/>
            <a:ext cx="8229600" cy="3394472"/>
          </a:xfrm>
          <a:prstGeom prst="rect">
            <a:avLst/>
          </a:prstGeom>
        </p:spPr>
        <p:txBody>
          <a:bodyPr vert="horz" lIns="81633" tIns="40817" rIns="81633" bIns="4081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1" y="4767263"/>
            <a:ext cx="2133600" cy="273844"/>
          </a:xfrm>
          <a:prstGeom prst="rect">
            <a:avLst/>
          </a:prstGeom>
        </p:spPr>
        <p:txBody>
          <a:bodyPr vert="horz" lIns="81633" tIns="40817" rIns="81633" bIns="40817" rtlCol="0" anchor="ctr"/>
          <a:lstStyle>
            <a:lvl1pPr algn="l">
              <a:defRPr sz="1100">
                <a:solidFill>
                  <a:schemeClr val="tx1">
                    <a:tint val="75000"/>
                  </a:schemeClr>
                </a:solidFill>
              </a:defRPr>
            </a:lvl1pPr>
          </a:lstStyle>
          <a:p>
            <a:fld id="{41AEAD98-9A32-8C44-A34D-99230113AF6F}" type="datetimeFigureOut">
              <a:rPr lang="en-US" smtClean="0"/>
              <a:t>11/1/25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81633" tIns="40817" rIns="81633" bIns="40817" rtlCol="0" anchor="ctr"/>
          <a:lstStyle>
            <a:lvl1pPr algn="ctr">
              <a:defRPr sz="11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1" y="4767263"/>
            <a:ext cx="2133600" cy="273844"/>
          </a:xfrm>
          <a:prstGeom prst="rect">
            <a:avLst/>
          </a:prstGeom>
        </p:spPr>
        <p:txBody>
          <a:bodyPr vert="horz" lIns="81633" tIns="40817" rIns="81633" bIns="40817" rtlCol="0" anchor="ctr"/>
          <a:lstStyle>
            <a:lvl1pPr algn="r">
              <a:defRPr sz="1100">
                <a:solidFill>
                  <a:schemeClr val="tx1">
                    <a:tint val="75000"/>
                  </a:schemeClr>
                </a:solidFill>
              </a:defRPr>
            </a:lvl1pPr>
          </a:lstStyle>
          <a:p>
            <a:fld id="{8A5C15A9-C480-1A45-BC65-65CE2062D527}"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816334" rtl="0" eaLnBrk="1" latinLnBrk="0" hangingPunct="1">
        <a:spcBef>
          <a:spcPct val="0"/>
        </a:spcBef>
        <a:buNone/>
        <a:defRPr sz="3900" kern="1200">
          <a:solidFill>
            <a:schemeClr val="tx1"/>
          </a:solidFill>
          <a:latin typeface="+mj-lt"/>
          <a:ea typeface="+mj-ea"/>
          <a:cs typeface="+mj-cs"/>
        </a:defRPr>
      </a:lvl1pPr>
    </p:titleStyle>
    <p:bodyStyle>
      <a:lvl1pPr marL="306125" indent="-306125" algn="l" defTabSz="816334" rtl="0" eaLnBrk="1" latinLnBrk="0" hangingPunct="1">
        <a:spcBef>
          <a:spcPct val="20000"/>
        </a:spcBef>
        <a:buFont typeface="Arial" pitchFamily="34" charset="0"/>
        <a:buChar char="•"/>
        <a:defRPr sz="2900" kern="1200">
          <a:solidFill>
            <a:schemeClr val="tx1"/>
          </a:solidFill>
          <a:latin typeface="+mn-lt"/>
          <a:ea typeface="+mn-ea"/>
          <a:cs typeface="+mn-cs"/>
        </a:defRPr>
      </a:lvl1pPr>
      <a:lvl2pPr marL="663272" indent="-255105" algn="l" defTabSz="816334" rtl="0" eaLnBrk="1" latinLnBrk="0" hangingPunct="1">
        <a:spcBef>
          <a:spcPct val="20000"/>
        </a:spcBef>
        <a:buFont typeface="Arial" pitchFamily="34" charset="0"/>
        <a:buChar char="–"/>
        <a:defRPr sz="2500" kern="1200">
          <a:solidFill>
            <a:schemeClr val="tx1"/>
          </a:solidFill>
          <a:latin typeface="+mn-lt"/>
          <a:ea typeface="+mn-ea"/>
          <a:cs typeface="+mn-cs"/>
        </a:defRPr>
      </a:lvl2pPr>
      <a:lvl3pPr marL="1020417" indent="-204084" algn="l" defTabSz="816334" rtl="0" eaLnBrk="1" latinLnBrk="0" hangingPunct="1">
        <a:spcBef>
          <a:spcPct val="20000"/>
        </a:spcBef>
        <a:buFont typeface="Arial" pitchFamily="34" charset="0"/>
        <a:buChar char="•"/>
        <a:defRPr sz="2100" kern="1200">
          <a:solidFill>
            <a:schemeClr val="tx1"/>
          </a:solidFill>
          <a:latin typeface="+mn-lt"/>
          <a:ea typeface="+mn-ea"/>
          <a:cs typeface="+mn-cs"/>
        </a:defRPr>
      </a:lvl3pPr>
      <a:lvl4pPr marL="1428584" indent="-204084" algn="l" defTabSz="816334"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1836752" indent="-204084" algn="l" defTabSz="816334"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244919" indent="-204084" algn="l" defTabSz="816334"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3085" indent="-204084" algn="l" defTabSz="816334"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61253" indent="-204084" algn="l" defTabSz="816334"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9420" indent="-204084" algn="l" defTabSz="816334"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816334" rtl="0" eaLnBrk="1" latinLnBrk="0" hangingPunct="1">
        <a:defRPr sz="1600" kern="1200">
          <a:solidFill>
            <a:schemeClr val="tx1"/>
          </a:solidFill>
          <a:latin typeface="+mn-lt"/>
          <a:ea typeface="+mn-ea"/>
          <a:cs typeface="+mn-cs"/>
        </a:defRPr>
      </a:lvl1pPr>
      <a:lvl2pPr marL="408167" algn="l" defTabSz="816334" rtl="0" eaLnBrk="1" latinLnBrk="0" hangingPunct="1">
        <a:defRPr sz="1600" kern="1200">
          <a:solidFill>
            <a:schemeClr val="tx1"/>
          </a:solidFill>
          <a:latin typeface="+mn-lt"/>
          <a:ea typeface="+mn-ea"/>
          <a:cs typeface="+mn-cs"/>
        </a:defRPr>
      </a:lvl2pPr>
      <a:lvl3pPr marL="816334" algn="l" defTabSz="816334" rtl="0" eaLnBrk="1" latinLnBrk="0" hangingPunct="1">
        <a:defRPr sz="1600" kern="1200">
          <a:solidFill>
            <a:schemeClr val="tx1"/>
          </a:solidFill>
          <a:latin typeface="+mn-lt"/>
          <a:ea typeface="+mn-ea"/>
          <a:cs typeface="+mn-cs"/>
        </a:defRPr>
      </a:lvl3pPr>
      <a:lvl4pPr marL="1224501" algn="l" defTabSz="816334" rtl="0" eaLnBrk="1" latinLnBrk="0" hangingPunct="1">
        <a:defRPr sz="1600" kern="1200">
          <a:solidFill>
            <a:schemeClr val="tx1"/>
          </a:solidFill>
          <a:latin typeface="+mn-lt"/>
          <a:ea typeface="+mn-ea"/>
          <a:cs typeface="+mn-cs"/>
        </a:defRPr>
      </a:lvl4pPr>
      <a:lvl5pPr marL="1632668" algn="l" defTabSz="816334" rtl="0" eaLnBrk="1" latinLnBrk="0" hangingPunct="1">
        <a:defRPr sz="1600" kern="1200">
          <a:solidFill>
            <a:schemeClr val="tx1"/>
          </a:solidFill>
          <a:latin typeface="+mn-lt"/>
          <a:ea typeface="+mn-ea"/>
          <a:cs typeface="+mn-cs"/>
        </a:defRPr>
      </a:lvl5pPr>
      <a:lvl6pPr marL="2040835" algn="l" defTabSz="816334" rtl="0" eaLnBrk="1" latinLnBrk="0" hangingPunct="1">
        <a:defRPr sz="1600" kern="1200">
          <a:solidFill>
            <a:schemeClr val="tx1"/>
          </a:solidFill>
          <a:latin typeface="+mn-lt"/>
          <a:ea typeface="+mn-ea"/>
          <a:cs typeface="+mn-cs"/>
        </a:defRPr>
      </a:lvl6pPr>
      <a:lvl7pPr marL="2449002" algn="l" defTabSz="816334" rtl="0" eaLnBrk="1" latinLnBrk="0" hangingPunct="1">
        <a:defRPr sz="1600" kern="1200">
          <a:solidFill>
            <a:schemeClr val="tx1"/>
          </a:solidFill>
          <a:latin typeface="+mn-lt"/>
          <a:ea typeface="+mn-ea"/>
          <a:cs typeface="+mn-cs"/>
        </a:defRPr>
      </a:lvl7pPr>
      <a:lvl8pPr marL="2857169" algn="l" defTabSz="816334" rtl="0" eaLnBrk="1" latinLnBrk="0" hangingPunct="1">
        <a:defRPr sz="1600" kern="1200">
          <a:solidFill>
            <a:schemeClr val="tx1"/>
          </a:solidFill>
          <a:latin typeface="+mn-lt"/>
          <a:ea typeface="+mn-ea"/>
          <a:cs typeface="+mn-cs"/>
        </a:defRPr>
      </a:lvl8pPr>
      <a:lvl9pPr marL="3265336" algn="l" defTabSz="816334" rtl="0" eaLnBrk="1" latinLnBrk="0" hangingPunct="1">
        <a:defRPr sz="1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05979"/>
            <a:ext cx="8229600" cy="857250"/>
          </a:xfrm>
          <a:prstGeom prst="rect">
            <a:avLst/>
          </a:prstGeom>
        </p:spPr>
        <p:txBody>
          <a:bodyPr vert="horz" lIns="81633" tIns="40817" rIns="81633" bIns="40817" rtlCol="0" anchor="ctr">
            <a:normAutofit/>
          </a:bodyPr>
          <a:lstStyle/>
          <a:p>
            <a:r>
              <a:rPr lang="en-US"/>
              <a:t>Click to edit Master title style</a:t>
            </a:r>
          </a:p>
        </p:txBody>
      </p:sp>
      <p:sp>
        <p:nvSpPr>
          <p:cNvPr id="3" name="Text Placeholder 2"/>
          <p:cNvSpPr>
            <a:spLocks noGrp="1"/>
          </p:cNvSpPr>
          <p:nvPr>
            <p:ph type="body" idx="1"/>
          </p:nvPr>
        </p:nvSpPr>
        <p:spPr>
          <a:xfrm>
            <a:off x="457201" y="1200151"/>
            <a:ext cx="8229600" cy="3394472"/>
          </a:xfrm>
          <a:prstGeom prst="rect">
            <a:avLst/>
          </a:prstGeom>
        </p:spPr>
        <p:txBody>
          <a:bodyPr vert="horz" lIns="81633" tIns="40817" rIns="81633" bIns="4081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1" y="4767263"/>
            <a:ext cx="2133600" cy="273844"/>
          </a:xfrm>
          <a:prstGeom prst="rect">
            <a:avLst/>
          </a:prstGeom>
        </p:spPr>
        <p:txBody>
          <a:bodyPr vert="horz" lIns="81633" tIns="40817" rIns="81633" bIns="40817" rtlCol="0" anchor="ctr"/>
          <a:lstStyle>
            <a:lvl1pPr algn="l">
              <a:defRPr sz="1100">
                <a:solidFill>
                  <a:schemeClr val="tx1">
                    <a:tint val="75000"/>
                  </a:schemeClr>
                </a:solidFill>
              </a:defRPr>
            </a:lvl1pPr>
          </a:lstStyle>
          <a:p>
            <a:fld id="{41AEAD98-9A32-8C44-A34D-99230113AF6F}" type="datetimeFigureOut">
              <a:rPr lang="en-US" smtClean="0"/>
              <a:t>11/1/25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81633" tIns="40817" rIns="81633" bIns="40817" rtlCol="0" anchor="ctr"/>
          <a:lstStyle>
            <a:lvl1pPr algn="ctr">
              <a:defRPr sz="11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1" y="4767263"/>
            <a:ext cx="2133600" cy="273844"/>
          </a:xfrm>
          <a:prstGeom prst="rect">
            <a:avLst/>
          </a:prstGeom>
        </p:spPr>
        <p:txBody>
          <a:bodyPr vert="horz" lIns="81633" tIns="40817" rIns="81633" bIns="40817" rtlCol="0" anchor="ctr"/>
          <a:lstStyle>
            <a:lvl1pPr algn="r">
              <a:defRPr sz="1100">
                <a:solidFill>
                  <a:schemeClr val="tx1">
                    <a:tint val="75000"/>
                  </a:schemeClr>
                </a:solidFill>
              </a:defRPr>
            </a:lvl1pPr>
          </a:lstStyle>
          <a:p>
            <a:fld id="{8A5C15A9-C480-1A45-BC65-65CE2062D527}" type="slidenum">
              <a:rPr lang="en-US" smtClean="0"/>
              <a:t>‹#›</a:t>
            </a:fld>
            <a:endParaRPr lang="en-US"/>
          </a:p>
        </p:txBody>
      </p:sp>
    </p:spTree>
    <p:extLst>
      <p:ext uri="{BB962C8B-B14F-4D97-AF65-F5344CB8AC3E}">
        <p14:creationId xmlns:p14="http://schemas.microsoft.com/office/powerpoint/2010/main" val="1872805343"/>
      </p:ext>
    </p:extLst>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816334" rtl="0" eaLnBrk="1" latinLnBrk="0" hangingPunct="1">
        <a:spcBef>
          <a:spcPct val="0"/>
        </a:spcBef>
        <a:buNone/>
        <a:defRPr sz="3900" kern="1200">
          <a:solidFill>
            <a:schemeClr val="tx1"/>
          </a:solidFill>
          <a:latin typeface="+mj-lt"/>
          <a:ea typeface="+mj-ea"/>
          <a:cs typeface="+mj-cs"/>
        </a:defRPr>
      </a:lvl1pPr>
    </p:titleStyle>
    <p:bodyStyle>
      <a:lvl1pPr marL="306125" indent="-306125" algn="l" defTabSz="816334" rtl="0" eaLnBrk="1" latinLnBrk="0" hangingPunct="1">
        <a:spcBef>
          <a:spcPct val="20000"/>
        </a:spcBef>
        <a:buFont typeface="Arial" pitchFamily="34" charset="0"/>
        <a:buChar char="•"/>
        <a:defRPr sz="2900" kern="1200">
          <a:solidFill>
            <a:schemeClr val="tx1"/>
          </a:solidFill>
          <a:latin typeface="+mn-lt"/>
          <a:ea typeface="+mn-ea"/>
          <a:cs typeface="+mn-cs"/>
        </a:defRPr>
      </a:lvl1pPr>
      <a:lvl2pPr marL="663272" indent="-255105" algn="l" defTabSz="816334" rtl="0" eaLnBrk="1" latinLnBrk="0" hangingPunct="1">
        <a:spcBef>
          <a:spcPct val="20000"/>
        </a:spcBef>
        <a:buFont typeface="Arial" pitchFamily="34" charset="0"/>
        <a:buChar char="–"/>
        <a:defRPr sz="2500" kern="1200">
          <a:solidFill>
            <a:schemeClr val="tx1"/>
          </a:solidFill>
          <a:latin typeface="+mn-lt"/>
          <a:ea typeface="+mn-ea"/>
          <a:cs typeface="+mn-cs"/>
        </a:defRPr>
      </a:lvl2pPr>
      <a:lvl3pPr marL="1020417" indent="-204084" algn="l" defTabSz="816334" rtl="0" eaLnBrk="1" latinLnBrk="0" hangingPunct="1">
        <a:spcBef>
          <a:spcPct val="20000"/>
        </a:spcBef>
        <a:buFont typeface="Arial" pitchFamily="34" charset="0"/>
        <a:buChar char="•"/>
        <a:defRPr sz="2100" kern="1200">
          <a:solidFill>
            <a:schemeClr val="tx1"/>
          </a:solidFill>
          <a:latin typeface="+mn-lt"/>
          <a:ea typeface="+mn-ea"/>
          <a:cs typeface="+mn-cs"/>
        </a:defRPr>
      </a:lvl3pPr>
      <a:lvl4pPr marL="1428584" indent="-204084" algn="l" defTabSz="816334"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1836752" indent="-204084" algn="l" defTabSz="816334"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244919" indent="-204084" algn="l" defTabSz="816334"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3085" indent="-204084" algn="l" defTabSz="816334"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61253" indent="-204084" algn="l" defTabSz="816334"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9420" indent="-204084" algn="l" defTabSz="816334"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816334" rtl="0" eaLnBrk="1" latinLnBrk="0" hangingPunct="1">
        <a:defRPr sz="1600" kern="1200">
          <a:solidFill>
            <a:schemeClr val="tx1"/>
          </a:solidFill>
          <a:latin typeface="+mn-lt"/>
          <a:ea typeface="+mn-ea"/>
          <a:cs typeface="+mn-cs"/>
        </a:defRPr>
      </a:lvl1pPr>
      <a:lvl2pPr marL="408167" algn="l" defTabSz="816334" rtl="0" eaLnBrk="1" latinLnBrk="0" hangingPunct="1">
        <a:defRPr sz="1600" kern="1200">
          <a:solidFill>
            <a:schemeClr val="tx1"/>
          </a:solidFill>
          <a:latin typeface="+mn-lt"/>
          <a:ea typeface="+mn-ea"/>
          <a:cs typeface="+mn-cs"/>
        </a:defRPr>
      </a:lvl2pPr>
      <a:lvl3pPr marL="816334" algn="l" defTabSz="816334" rtl="0" eaLnBrk="1" latinLnBrk="0" hangingPunct="1">
        <a:defRPr sz="1600" kern="1200">
          <a:solidFill>
            <a:schemeClr val="tx1"/>
          </a:solidFill>
          <a:latin typeface="+mn-lt"/>
          <a:ea typeface="+mn-ea"/>
          <a:cs typeface="+mn-cs"/>
        </a:defRPr>
      </a:lvl3pPr>
      <a:lvl4pPr marL="1224501" algn="l" defTabSz="816334" rtl="0" eaLnBrk="1" latinLnBrk="0" hangingPunct="1">
        <a:defRPr sz="1600" kern="1200">
          <a:solidFill>
            <a:schemeClr val="tx1"/>
          </a:solidFill>
          <a:latin typeface="+mn-lt"/>
          <a:ea typeface="+mn-ea"/>
          <a:cs typeface="+mn-cs"/>
        </a:defRPr>
      </a:lvl4pPr>
      <a:lvl5pPr marL="1632668" algn="l" defTabSz="816334" rtl="0" eaLnBrk="1" latinLnBrk="0" hangingPunct="1">
        <a:defRPr sz="1600" kern="1200">
          <a:solidFill>
            <a:schemeClr val="tx1"/>
          </a:solidFill>
          <a:latin typeface="+mn-lt"/>
          <a:ea typeface="+mn-ea"/>
          <a:cs typeface="+mn-cs"/>
        </a:defRPr>
      </a:lvl5pPr>
      <a:lvl6pPr marL="2040835" algn="l" defTabSz="816334" rtl="0" eaLnBrk="1" latinLnBrk="0" hangingPunct="1">
        <a:defRPr sz="1600" kern="1200">
          <a:solidFill>
            <a:schemeClr val="tx1"/>
          </a:solidFill>
          <a:latin typeface="+mn-lt"/>
          <a:ea typeface="+mn-ea"/>
          <a:cs typeface="+mn-cs"/>
        </a:defRPr>
      </a:lvl6pPr>
      <a:lvl7pPr marL="2449002" algn="l" defTabSz="816334" rtl="0" eaLnBrk="1" latinLnBrk="0" hangingPunct="1">
        <a:defRPr sz="1600" kern="1200">
          <a:solidFill>
            <a:schemeClr val="tx1"/>
          </a:solidFill>
          <a:latin typeface="+mn-lt"/>
          <a:ea typeface="+mn-ea"/>
          <a:cs typeface="+mn-cs"/>
        </a:defRPr>
      </a:lvl7pPr>
      <a:lvl8pPr marL="2857169" algn="l" defTabSz="816334" rtl="0" eaLnBrk="1" latinLnBrk="0" hangingPunct="1">
        <a:defRPr sz="1600" kern="1200">
          <a:solidFill>
            <a:schemeClr val="tx1"/>
          </a:solidFill>
          <a:latin typeface="+mn-lt"/>
          <a:ea typeface="+mn-ea"/>
          <a:cs typeface="+mn-cs"/>
        </a:defRPr>
      </a:lvl8pPr>
      <a:lvl9pPr marL="3265336" algn="l" defTabSz="816334"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79036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1087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6AA4EA-2906-C96C-273D-725BF64FF368}"/>
            </a:ext>
          </a:extLst>
        </p:cNvPr>
        <p:cNvGrpSpPr/>
        <p:nvPr/>
      </p:nvGrpSpPr>
      <p:grpSpPr>
        <a:xfrm>
          <a:off x="0" y="0"/>
          <a:ext cx="0" cy="0"/>
          <a:chOff x="0" y="0"/>
          <a:chExt cx="0" cy="0"/>
        </a:xfrm>
      </p:grpSpPr>
      <p:pic>
        <p:nvPicPr>
          <p:cNvPr id="4" name="Picture 3" descr="A diagram of a company's corporate structure&#10;&#10;AI-generated content may be incorrect.">
            <a:extLst>
              <a:ext uri="{FF2B5EF4-FFF2-40B4-BE49-F238E27FC236}">
                <a16:creationId xmlns:a16="http://schemas.microsoft.com/office/drawing/2014/main" id="{4AAE4677-7740-F12E-ECA9-9FBC1C94202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20" y="10"/>
            <a:ext cx="9143980" cy="5143490"/>
          </a:xfrm>
          <a:prstGeom prst="rect">
            <a:avLst/>
          </a:prstGeom>
          <a:noFill/>
        </p:spPr>
      </p:pic>
    </p:spTree>
    <p:extLst>
      <p:ext uri="{BB962C8B-B14F-4D97-AF65-F5344CB8AC3E}">
        <p14:creationId xmlns:p14="http://schemas.microsoft.com/office/powerpoint/2010/main" val="37941410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64825A-160E-40C1-2C1B-09CE6CC6044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7455A6F-3EFD-1ACC-0AFA-8330296BF913}"/>
              </a:ext>
            </a:extLst>
          </p:cNvPr>
          <p:cNvSpPr txBox="1"/>
          <p:nvPr/>
        </p:nvSpPr>
        <p:spPr>
          <a:xfrm>
            <a:off x="762000" y="2023683"/>
            <a:ext cx="7620000" cy="1096134"/>
          </a:xfrm>
          <a:prstGeom prst="rect">
            <a:avLst/>
          </a:prstGeom>
          <a:noFill/>
        </p:spPr>
        <p:txBody>
          <a:bodyPr wrap="square" rtlCol="0">
            <a:spAutoFit/>
          </a:bodyPr>
          <a:lstStyle/>
          <a:p>
            <a:pPr algn="ctr">
              <a:lnSpc>
                <a:spcPct val="110000"/>
              </a:lnSpc>
            </a:pPr>
            <a:r>
              <a:rPr lang="en-US" altLang="zh-CN" sz="2400" b="0" spc="100" dirty="0">
                <a:solidFill>
                  <a:schemeClr val="tx1"/>
                </a:solidFill>
                <a:latin typeface="Montserrat" pitchFamily="2" charset="77"/>
              </a:rPr>
              <a:t>As Christians, our calling is to:</a:t>
            </a:r>
          </a:p>
          <a:p>
            <a:pPr algn="ctr">
              <a:lnSpc>
                <a:spcPct val="110000"/>
              </a:lnSpc>
            </a:pPr>
            <a:endParaRPr lang="en-US" sz="1200" b="0" spc="100" dirty="0">
              <a:solidFill>
                <a:schemeClr val="tx1"/>
              </a:solidFill>
              <a:latin typeface="Montserrat" pitchFamily="2" charset="77"/>
            </a:endParaRPr>
          </a:p>
          <a:p>
            <a:pPr algn="ctr">
              <a:lnSpc>
                <a:spcPct val="110000"/>
              </a:lnSpc>
            </a:pPr>
            <a:r>
              <a:rPr lang="zh-CN" altLang="en-US" sz="2400" b="0" spc="100" dirty="0">
                <a:solidFill>
                  <a:srgbClr val="F7F5F8"/>
                </a:solidFill>
                <a:latin typeface="Yuanti SC" panose="02010600040101010101" pitchFamily="2" charset="-122"/>
                <a:ea typeface="Yuanti SC" panose="02010600040101010101" pitchFamily="2" charset="-122"/>
              </a:rPr>
              <a:t>    身为基督徒，我们的呼召是要：</a:t>
            </a:r>
            <a:endParaRPr lang="en-SG" altLang="zh-CN" sz="2400" b="0" spc="100" dirty="0">
              <a:solidFill>
                <a:srgbClr val="F7F5F8"/>
              </a:solidFill>
              <a:latin typeface="Yuanti SC" panose="02010600040101010101" pitchFamily="2" charset="-122"/>
              <a:ea typeface="Yuanti SC" panose="02010600040101010101" pitchFamily="2" charset="-122"/>
            </a:endParaRPr>
          </a:p>
        </p:txBody>
      </p:sp>
    </p:spTree>
    <p:extLst>
      <p:ext uri="{BB962C8B-B14F-4D97-AF65-F5344CB8AC3E}">
        <p14:creationId xmlns:p14="http://schemas.microsoft.com/office/powerpoint/2010/main" val="12987594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6CA193-9FC8-8834-D78E-2D9F507739D1}"/>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7B63D8C6-515B-5C76-F785-77E60D83E4C1}"/>
              </a:ext>
            </a:extLst>
          </p:cNvPr>
          <p:cNvGrpSpPr/>
          <p:nvPr/>
        </p:nvGrpSpPr>
        <p:grpSpPr>
          <a:xfrm>
            <a:off x="533400" y="1957063"/>
            <a:ext cx="8077200" cy="1229374"/>
            <a:chOff x="533400" y="2120720"/>
            <a:chExt cx="8077200" cy="1229374"/>
          </a:xfrm>
        </p:grpSpPr>
        <p:sp>
          <p:nvSpPr>
            <p:cNvPr id="4" name="TextBox 3">
              <a:extLst>
                <a:ext uri="{FF2B5EF4-FFF2-40B4-BE49-F238E27FC236}">
                  <a16:creationId xmlns:a16="http://schemas.microsoft.com/office/drawing/2014/main" id="{EA3A8A09-86BA-3571-ADA2-46EE9BE81395}"/>
                </a:ext>
              </a:extLst>
            </p:cNvPr>
            <p:cNvSpPr txBox="1"/>
            <p:nvPr/>
          </p:nvSpPr>
          <p:spPr>
            <a:xfrm>
              <a:off x="533400" y="2120720"/>
              <a:ext cx="8077200" cy="615553"/>
            </a:xfrm>
            <a:prstGeom prst="rect">
              <a:avLst/>
            </a:prstGeom>
            <a:noFill/>
          </p:spPr>
          <p:txBody>
            <a:bodyPr wrap="square" rtlCol="0">
              <a:spAutoFit/>
            </a:bodyPr>
            <a:lstStyle/>
            <a:p>
              <a:pPr algn="ctr"/>
              <a:r>
                <a:rPr lang="en-SG" sz="3400" spc="100" dirty="0">
                  <a:solidFill>
                    <a:schemeClr val="tx1"/>
                  </a:solidFill>
                  <a:latin typeface="Montserrat" pitchFamily="2" charset="77"/>
                </a:rPr>
                <a:t>OBEY IN FAITH</a:t>
              </a:r>
            </a:p>
          </p:txBody>
        </p:sp>
        <p:sp>
          <p:nvSpPr>
            <p:cNvPr id="2" name="TextBox 1">
              <a:extLst>
                <a:ext uri="{FF2B5EF4-FFF2-40B4-BE49-F238E27FC236}">
                  <a16:creationId xmlns:a16="http://schemas.microsoft.com/office/drawing/2014/main" id="{3C253282-7975-3DA8-36A9-4DDC4C63184F}"/>
                </a:ext>
              </a:extLst>
            </p:cNvPr>
            <p:cNvSpPr txBox="1"/>
            <p:nvPr/>
          </p:nvSpPr>
          <p:spPr>
            <a:xfrm>
              <a:off x="533400" y="2734541"/>
              <a:ext cx="8077200" cy="615553"/>
            </a:xfrm>
            <a:prstGeom prst="rect">
              <a:avLst/>
            </a:prstGeom>
            <a:noFill/>
          </p:spPr>
          <p:txBody>
            <a:bodyPr wrap="square" rtlCol="0">
              <a:spAutoFit/>
            </a:bodyPr>
            <a:lstStyle/>
            <a:p>
              <a:pPr algn="ctr"/>
              <a:r>
                <a:rPr lang="zh-TW" altLang="en-US" sz="3400" spc="100" dirty="0">
                  <a:solidFill>
                    <a:schemeClr val="tx1"/>
                  </a:solidFill>
                  <a:latin typeface="Yuanti SC" panose="02010600040101010101" pitchFamily="2" charset="-122"/>
                  <a:ea typeface="Yuanti SC" panose="02010600040101010101" pitchFamily="2" charset="-122"/>
                </a:rPr>
                <a:t>在信心上顺服</a:t>
              </a:r>
              <a:endParaRPr lang="en-SG" sz="3400" spc="100" dirty="0">
                <a:solidFill>
                  <a:schemeClr val="tx1"/>
                </a:solidFill>
                <a:latin typeface="Yuanti SC" panose="02010600040101010101" pitchFamily="2" charset="-122"/>
                <a:ea typeface="Yuanti SC" panose="02010600040101010101" pitchFamily="2" charset="-122"/>
              </a:endParaRPr>
            </a:p>
          </p:txBody>
        </p:sp>
      </p:grpSp>
    </p:spTree>
    <p:extLst>
      <p:ext uri="{BB962C8B-B14F-4D97-AF65-F5344CB8AC3E}">
        <p14:creationId xmlns:p14="http://schemas.microsoft.com/office/powerpoint/2010/main" val="20067090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8D5D40-CC20-FDCF-F58C-67499294EB24}"/>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223B373F-45A5-9416-F0F2-167D4F429C63}"/>
              </a:ext>
            </a:extLst>
          </p:cNvPr>
          <p:cNvSpPr txBox="1"/>
          <p:nvPr/>
        </p:nvSpPr>
        <p:spPr>
          <a:xfrm>
            <a:off x="2971800" y="692824"/>
            <a:ext cx="5562600" cy="1763816"/>
          </a:xfrm>
          <a:prstGeom prst="rect">
            <a:avLst/>
          </a:prstGeom>
          <a:noFill/>
          <a:effectLst/>
        </p:spPr>
        <p:txBody>
          <a:bodyPr wrap="square" rtlCol="0">
            <a:spAutoFit/>
          </a:bodyPr>
          <a:lstStyle/>
          <a:p>
            <a:pPr algn="just">
              <a:lnSpc>
                <a:spcPct val="110000"/>
              </a:lnSpc>
            </a:pPr>
            <a:r>
              <a:rPr lang="en-SG" sz="2000" b="0" spc="100" baseline="30000" dirty="0">
                <a:solidFill>
                  <a:srgbClr val="FFD600"/>
                </a:solidFill>
                <a:latin typeface="Montserrat Medium" pitchFamily="2" charset="77"/>
              </a:rPr>
              <a:t>8 </a:t>
            </a:r>
            <a:r>
              <a:rPr lang="en-SG" sz="2000" b="0" spc="100" dirty="0">
                <a:solidFill>
                  <a:schemeClr val="tx1"/>
                </a:solidFill>
                <a:latin typeface="Montserrat" pitchFamily="2" charset="77"/>
              </a:rPr>
              <a:t>By faith Abraham, when called to go to a place he would later receive as his inheritance, obeyed and went, even though he </a:t>
            </a:r>
            <a:r>
              <a:rPr lang="en-SG" sz="2000" b="0" spc="100" dirty="0">
                <a:solidFill>
                  <a:srgbClr val="FFD600"/>
                </a:solidFill>
                <a:latin typeface="Montserrat Medium" pitchFamily="2" charset="77"/>
              </a:rPr>
              <a:t>did not know where he was going</a:t>
            </a:r>
            <a:r>
              <a:rPr lang="en-SG" sz="2000" b="0" spc="100" dirty="0">
                <a:solidFill>
                  <a:schemeClr val="tx1"/>
                </a:solidFill>
                <a:latin typeface="Montserrat" pitchFamily="2" charset="77"/>
              </a:rPr>
              <a:t>.</a:t>
            </a:r>
          </a:p>
        </p:txBody>
      </p:sp>
      <p:sp>
        <p:nvSpPr>
          <p:cNvPr id="7" name="TextBox 6">
            <a:extLst>
              <a:ext uri="{FF2B5EF4-FFF2-40B4-BE49-F238E27FC236}">
                <a16:creationId xmlns:a16="http://schemas.microsoft.com/office/drawing/2014/main" id="{C8E01515-D69A-179D-ED15-75637A0F0337}"/>
              </a:ext>
            </a:extLst>
          </p:cNvPr>
          <p:cNvSpPr txBox="1"/>
          <p:nvPr/>
        </p:nvSpPr>
        <p:spPr>
          <a:xfrm>
            <a:off x="614680" y="692824"/>
            <a:ext cx="1905000" cy="461665"/>
          </a:xfrm>
          <a:prstGeom prst="rect">
            <a:avLst/>
          </a:prstGeom>
          <a:noFill/>
        </p:spPr>
        <p:txBody>
          <a:bodyPr wrap="square" rtlCol="0">
            <a:spAutoFit/>
          </a:bodyPr>
          <a:lstStyle/>
          <a:p>
            <a:r>
              <a:rPr lang="en-US" altLang="zh-CN" sz="1200" spc="100" dirty="0">
                <a:solidFill>
                  <a:srgbClr val="FFD600"/>
                </a:solidFill>
                <a:latin typeface="Montserrat" pitchFamily="2" charset="77"/>
                <a:cs typeface="Avenir Book"/>
              </a:rPr>
              <a:t>HEBREWS 11:8</a:t>
            </a:r>
          </a:p>
          <a:p>
            <a:r>
              <a:rPr lang="en-US" altLang="zh-CN" sz="1200" spc="100" dirty="0">
                <a:solidFill>
                  <a:srgbClr val="FFD600"/>
                </a:solidFill>
                <a:latin typeface="Montserrat" pitchFamily="2" charset="77"/>
                <a:cs typeface="Avenir Book"/>
              </a:rPr>
              <a:t>(NIV)</a:t>
            </a:r>
            <a:endParaRPr lang="en-US" sz="1200" b="1" spc="100" dirty="0">
              <a:solidFill>
                <a:srgbClr val="FFD600"/>
              </a:solidFill>
              <a:latin typeface="Montserrat" pitchFamily="2" charset="77"/>
              <a:cs typeface="Avenir Book"/>
            </a:endParaRPr>
          </a:p>
        </p:txBody>
      </p:sp>
      <p:sp>
        <p:nvSpPr>
          <p:cNvPr id="8" name="TextBox 7">
            <a:extLst>
              <a:ext uri="{FF2B5EF4-FFF2-40B4-BE49-F238E27FC236}">
                <a16:creationId xmlns:a16="http://schemas.microsoft.com/office/drawing/2014/main" id="{3A703DA2-A50D-B509-3E1D-571B2177DA0F}"/>
              </a:ext>
            </a:extLst>
          </p:cNvPr>
          <p:cNvSpPr txBox="1"/>
          <p:nvPr/>
        </p:nvSpPr>
        <p:spPr>
          <a:xfrm>
            <a:off x="609600" y="3124021"/>
            <a:ext cx="1981200" cy="584775"/>
          </a:xfrm>
          <a:prstGeom prst="rect">
            <a:avLst/>
          </a:prstGeom>
          <a:noFill/>
        </p:spPr>
        <p:txBody>
          <a:bodyPr wrap="square" rtlCol="0">
            <a:spAutoFit/>
          </a:bodyPr>
          <a:lstStyle/>
          <a:p>
            <a:r>
              <a:rPr lang="zh-CN" altLang="en-US" spc="100" dirty="0">
                <a:solidFill>
                  <a:srgbClr val="FFD600"/>
                </a:solidFill>
                <a:latin typeface="FZZhunYuan-M02S" panose="03000509000000000000" pitchFamily="66" charset="-122"/>
                <a:ea typeface="FZZhunYuan-M02S" panose="03000509000000000000" pitchFamily="66" charset="-122"/>
              </a:rPr>
              <a:t>希伯来书</a:t>
            </a:r>
            <a:r>
              <a:rPr lang="en-US" altLang="zh-CN" spc="100" dirty="0">
                <a:solidFill>
                  <a:srgbClr val="FFD600"/>
                </a:solidFill>
                <a:latin typeface="FZZhunYuan-M02S" panose="03000509000000000000" pitchFamily="66" charset="-122"/>
                <a:ea typeface="FZZhunYuan-M02S" panose="03000509000000000000" pitchFamily="66" charset="-122"/>
              </a:rPr>
              <a:t> 11:8 (</a:t>
            </a:r>
            <a:r>
              <a:rPr lang="en-SG" altLang="zh-CN" spc="100" dirty="0">
                <a:solidFill>
                  <a:srgbClr val="FFD600"/>
                </a:solidFill>
                <a:latin typeface="FZZhunYuan-M02S" panose="03000509000000000000" pitchFamily="66" charset="-122"/>
                <a:ea typeface="FZZhunYuan-M02S" panose="03000509000000000000" pitchFamily="66" charset="-122"/>
              </a:rPr>
              <a:t>CUVMPS)</a:t>
            </a:r>
            <a:endParaRPr lang="en-SG" spc="100" dirty="0">
              <a:solidFill>
                <a:srgbClr val="FFD600"/>
              </a:solidFill>
              <a:latin typeface="FZZhunYuan-M02S" panose="03000509000000000000" pitchFamily="66" charset="-122"/>
              <a:ea typeface="FZZhunYuan-M02S" panose="03000509000000000000" pitchFamily="66" charset="-122"/>
            </a:endParaRPr>
          </a:p>
        </p:txBody>
      </p:sp>
      <p:sp>
        <p:nvSpPr>
          <p:cNvPr id="9" name="TextBox 8">
            <a:extLst>
              <a:ext uri="{FF2B5EF4-FFF2-40B4-BE49-F238E27FC236}">
                <a16:creationId xmlns:a16="http://schemas.microsoft.com/office/drawing/2014/main" id="{B127B322-3CE8-E28B-22BF-0A7EEE448FA5}"/>
              </a:ext>
            </a:extLst>
          </p:cNvPr>
          <p:cNvSpPr txBox="1"/>
          <p:nvPr/>
        </p:nvSpPr>
        <p:spPr>
          <a:xfrm>
            <a:off x="2971800" y="3124021"/>
            <a:ext cx="5562600" cy="1200329"/>
          </a:xfrm>
          <a:prstGeom prst="rect">
            <a:avLst/>
          </a:prstGeom>
          <a:noFill/>
          <a:effectLst/>
        </p:spPr>
        <p:txBody>
          <a:bodyPr wrap="square" rtlCol="0">
            <a:spAutoFit/>
          </a:bodyPr>
          <a:lstStyle/>
          <a:p>
            <a:pPr algn="just"/>
            <a:r>
              <a:rPr lang="en-US" altLang="zh-CN" sz="2400" b="0" spc="100" baseline="30000" dirty="0">
                <a:solidFill>
                  <a:srgbClr val="FFD600"/>
                </a:solidFill>
                <a:latin typeface="Yuanti SC" panose="02010600040101010101" pitchFamily="2" charset="-122"/>
                <a:ea typeface="Yuanti SC" panose="02010600040101010101" pitchFamily="2" charset="-122"/>
              </a:rPr>
              <a:t>8</a:t>
            </a:r>
            <a:r>
              <a:rPr lang="en-US" altLang="zh-CN" sz="2400" b="0" spc="100" dirty="0">
                <a:solidFill>
                  <a:srgbClr val="F7F5F8"/>
                </a:solidFill>
                <a:latin typeface="Yuanti SC" panose="02010600040101010101" pitchFamily="2" charset="-122"/>
                <a:ea typeface="Yuanti SC" panose="02010600040101010101" pitchFamily="2" charset="-122"/>
              </a:rPr>
              <a:t> </a:t>
            </a:r>
            <a:r>
              <a:rPr lang="zh-CN" altLang="en-US" sz="2400" b="0" spc="100" dirty="0">
                <a:solidFill>
                  <a:srgbClr val="F7F5F8"/>
                </a:solidFill>
                <a:latin typeface="Yuanti SC" panose="02010600040101010101" pitchFamily="2" charset="-122"/>
                <a:ea typeface="Yuanti SC" panose="02010600040101010101" pitchFamily="2" charset="-122"/>
              </a:rPr>
              <a:t>亚伯拉罕因着信，蒙召的时候就遵命出去，往将来要得为业的地方去；出去的时候，</a:t>
            </a:r>
            <a:r>
              <a:rPr lang="zh-CN" altLang="en-US" sz="2400" b="0" spc="100" dirty="0">
                <a:solidFill>
                  <a:srgbClr val="FFD600"/>
                </a:solidFill>
                <a:latin typeface="Yuanti SC" panose="02010600040101010101" pitchFamily="2" charset="-122"/>
                <a:ea typeface="Yuanti SC" panose="02010600040101010101" pitchFamily="2" charset="-122"/>
              </a:rPr>
              <a:t>还不知往哪里去</a:t>
            </a:r>
            <a:r>
              <a:rPr lang="zh-CN" altLang="en-US" sz="2400" b="0" spc="100" dirty="0">
                <a:solidFill>
                  <a:srgbClr val="F7F5F8"/>
                </a:solidFill>
                <a:latin typeface="Yuanti SC" panose="02010600040101010101" pitchFamily="2" charset="-122"/>
                <a:ea typeface="Yuanti SC" panose="02010600040101010101" pitchFamily="2" charset="-122"/>
              </a:rPr>
              <a:t>。</a:t>
            </a:r>
            <a:endParaRPr lang="en-SG" altLang="zh-CN" sz="2400" b="0" spc="100" dirty="0">
              <a:solidFill>
                <a:srgbClr val="F7F5F8"/>
              </a:solidFill>
              <a:latin typeface="Yuanti SC" panose="02010600040101010101" pitchFamily="2" charset="-122"/>
              <a:ea typeface="Yuanti SC" panose="02010600040101010101" pitchFamily="2" charset="-122"/>
            </a:endParaRPr>
          </a:p>
        </p:txBody>
      </p:sp>
    </p:spTree>
    <p:extLst>
      <p:ext uri="{BB962C8B-B14F-4D97-AF65-F5344CB8AC3E}">
        <p14:creationId xmlns:p14="http://schemas.microsoft.com/office/powerpoint/2010/main" val="455489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620692-820E-CCB3-AB63-71AF9214B054}"/>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666B367A-ED5E-BBEE-89FA-83651E72FB7A}"/>
              </a:ext>
            </a:extLst>
          </p:cNvPr>
          <p:cNvGrpSpPr/>
          <p:nvPr/>
        </p:nvGrpSpPr>
        <p:grpSpPr>
          <a:xfrm>
            <a:off x="609600" y="954154"/>
            <a:ext cx="7924800" cy="3235191"/>
            <a:chOff x="609600" y="841688"/>
            <a:chExt cx="7924800" cy="3235191"/>
          </a:xfrm>
        </p:grpSpPr>
        <p:sp>
          <p:nvSpPr>
            <p:cNvPr id="6" name="TextBox 5">
              <a:extLst>
                <a:ext uri="{FF2B5EF4-FFF2-40B4-BE49-F238E27FC236}">
                  <a16:creationId xmlns:a16="http://schemas.microsoft.com/office/drawing/2014/main" id="{63EAF9B8-BAC5-BD46-81B8-5E69E0E147F9}"/>
                </a:ext>
              </a:extLst>
            </p:cNvPr>
            <p:cNvSpPr txBox="1"/>
            <p:nvPr/>
          </p:nvSpPr>
          <p:spPr>
            <a:xfrm>
              <a:off x="2971800" y="841688"/>
              <a:ext cx="5562600" cy="1425262"/>
            </a:xfrm>
            <a:prstGeom prst="rect">
              <a:avLst/>
            </a:prstGeom>
            <a:noFill/>
            <a:effectLst/>
          </p:spPr>
          <p:txBody>
            <a:bodyPr wrap="square" rtlCol="0">
              <a:spAutoFit/>
            </a:bodyPr>
            <a:lstStyle/>
            <a:p>
              <a:pPr algn="just">
                <a:lnSpc>
                  <a:spcPct val="110000"/>
                </a:lnSpc>
              </a:pPr>
              <a:r>
                <a:rPr lang="en-SG" sz="2000" b="0" spc="100" baseline="30000" dirty="0">
                  <a:solidFill>
                    <a:srgbClr val="FFD600"/>
                  </a:solidFill>
                  <a:latin typeface="Montserrat Medium" pitchFamily="2" charset="77"/>
                </a:rPr>
                <a:t>4 </a:t>
              </a:r>
              <a:r>
                <a:rPr lang="en-SG" sz="2000" b="0" spc="100" dirty="0">
                  <a:solidFill>
                    <a:srgbClr val="FFD600"/>
                  </a:solidFill>
                  <a:latin typeface="Montserrat Medium" pitchFamily="2" charset="77"/>
                </a:rPr>
                <a:t>So Abram went</a:t>
              </a:r>
              <a:r>
                <a:rPr lang="en-SG" sz="2000" b="0" spc="100" dirty="0">
                  <a:solidFill>
                    <a:schemeClr val="tx1"/>
                  </a:solidFill>
                  <a:latin typeface="Montserrat" pitchFamily="2" charset="77"/>
                </a:rPr>
                <a:t>, as the Lord had told him; and Lot went with him. Abram was </a:t>
              </a:r>
              <a:r>
                <a:rPr lang="en-SG" sz="2000" b="0" spc="100" dirty="0">
                  <a:solidFill>
                    <a:srgbClr val="FFD600"/>
                  </a:solidFill>
                  <a:latin typeface="Montserrat Medium" pitchFamily="2" charset="77"/>
                </a:rPr>
                <a:t>seventy-five years old</a:t>
              </a:r>
              <a:r>
                <a:rPr lang="en-SG" sz="2000" b="0" spc="100" dirty="0">
                  <a:solidFill>
                    <a:schemeClr val="tx1"/>
                  </a:solidFill>
                  <a:latin typeface="Montserrat" pitchFamily="2" charset="77"/>
                </a:rPr>
                <a:t> when he set out from Harran.</a:t>
              </a:r>
            </a:p>
          </p:txBody>
        </p:sp>
        <p:sp>
          <p:nvSpPr>
            <p:cNvPr id="7" name="TextBox 6">
              <a:extLst>
                <a:ext uri="{FF2B5EF4-FFF2-40B4-BE49-F238E27FC236}">
                  <a16:creationId xmlns:a16="http://schemas.microsoft.com/office/drawing/2014/main" id="{B5662E58-02FF-817E-3042-DE71E5E302CA}"/>
                </a:ext>
              </a:extLst>
            </p:cNvPr>
            <p:cNvSpPr txBox="1"/>
            <p:nvPr/>
          </p:nvSpPr>
          <p:spPr>
            <a:xfrm>
              <a:off x="614680" y="841688"/>
              <a:ext cx="1905000" cy="461665"/>
            </a:xfrm>
            <a:prstGeom prst="rect">
              <a:avLst/>
            </a:prstGeom>
            <a:noFill/>
          </p:spPr>
          <p:txBody>
            <a:bodyPr wrap="square" rtlCol="0">
              <a:spAutoFit/>
            </a:bodyPr>
            <a:lstStyle/>
            <a:p>
              <a:r>
                <a:rPr lang="en-US" altLang="zh-CN" sz="1200" spc="100" dirty="0">
                  <a:solidFill>
                    <a:srgbClr val="FFD600"/>
                  </a:solidFill>
                  <a:latin typeface="Montserrat" pitchFamily="2" charset="77"/>
                  <a:cs typeface="Avenir Book"/>
                </a:rPr>
                <a:t>GENESIS 12:4</a:t>
              </a:r>
            </a:p>
            <a:p>
              <a:r>
                <a:rPr lang="en-US" altLang="zh-CN" sz="1200" spc="100" dirty="0">
                  <a:solidFill>
                    <a:srgbClr val="FFD600"/>
                  </a:solidFill>
                  <a:latin typeface="Montserrat" pitchFamily="2" charset="77"/>
                  <a:cs typeface="Avenir Book"/>
                </a:rPr>
                <a:t>(NIV)</a:t>
              </a:r>
            </a:p>
          </p:txBody>
        </p:sp>
        <p:sp>
          <p:nvSpPr>
            <p:cNvPr id="8" name="TextBox 7">
              <a:extLst>
                <a:ext uri="{FF2B5EF4-FFF2-40B4-BE49-F238E27FC236}">
                  <a16:creationId xmlns:a16="http://schemas.microsoft.com/office/drawing/2014/main" id="{570EBF73-036B-8D5E-1B5C-B5AB558E2836}"/>
                </a:ext>
              </a:extLst>
            </p:cNvPr>
            <p:cNvSpPr txBox="1"/>
            <p:nvPr/>
          </p:nvSpPr>
          <p:spPr>
            <a:xfrm>
              <a:off x="609600" y="2876550"/>
              <a:ext cx="1981200" cy="584775"/>
            </a:xfrm>
            <a:prstGeom prst="rect">
              <a:avLst/>
            </a:prstGeom>
            <a:noFill/>
          </p:spPr>
          <p:txBody>
            <a:bodyPr wrap="square" rtlCol="0">
              <a:spAutoFit/>
            </a:bodyPr>
            <a:lstStyle/>
            <a:p>
              <a:r>
                <a:rPr lang="zh-CN" altLang="en-US" spc="100" dirty="0">
                  <a:solidFill>
                    <a:srgbClr val="FFD600"/>
                  </a:solidFill>
                  <a:latin typeface="FZZhunYuan-M02S" panose="03000509000000000000" pitchFamily="66" charset="-122"/>
                  <a:ea typeface="FZZhunYuan-M02S" panose="03000509000000000000" pitchFamily="66" charset="-122"/>
                </a:rPr>
                <a:t>创世记</a:t>
              </a:r>
              <a:r>
                <a:rPr lang="en-US" altLang="zh-CN" spc="100" dirty="0">
                  <a:solidFill>
                    <a:srgbClr val="FFD600"/>
                  </a:solidFill>
                  <a:latin typeface="FZZhunYuan-M02S" panose="03000509000000000000" pitchFamily="66" charset="-122"/>
                  <a:ea typeface="FZZhunYuan-M02S" panose="03000509000000000000" pitchFamily="66" charset="-122"/>
                </a:rPr>
                <a:t> 12:4 (</a:t>
              </a:r>
              <a:r>
                <a:rPr lang="en-SG" altLang="zh-CN" spc="100" dirty="0">
                  <a:solidFill>
                    <a:srgbClr val="FFD600"/>
                  </a:solidFill>
                  <a:latin typeface="FZZhunYuan-M02S" panose="03000509000000000000" pitchFamily="66" charset="-122"/>
                  <a:ea typeface="FZZhunYuan-M02S" panose="03000509000000000000" pitchFamily="66" charset="-122"/>
                </a:rPr>
                <a:t>CUVMPS)</a:t>
              </a:r>
              <a:endParaRPr lang="en-SG" spc="100" dirty="0">
                <a:solidFill>
                  <a:srgbClr val="FFD600"/>
                </a:solidFill>
                <a:latin typeface="FZZhunYuan-M02S" panose="03000509000000000000" pitchFamily="66" charset="-122"/>
                <a:ea typeface="FZZhunYuan-M02S" panose="03000509000000000000" pitchFamily="66" charset="-122"/>
              </a:endParaRPr>
            </a:p>
          </p:txBody>
        </p:sp>
        <p:sp>
          <p:nvSpPr>
            <p:cNvPr id="9" name="TextBox 8">
              <a:extLst>
                <a:ext uri="{FF2B5EF4-FFF2-40B4-BE49-F238E27FC236}">
                  <a16:creationId xmlns:a16="http://schemas.microsoft.com/office/drawing/2014/main" id="{6A702C59-23DE-288B-94C7-30A67814C87F}"/>
                </a:ext>
              </a:extLst>
            </p:cNvPr>
            <p:cNvSpPr txBox="1"/>
            <p:nvPr/>
          </p:nvSpPr>
          <p:spPr>
            <a:xfrm>
              <a:off x="2971800" y="2876550"/>
              <a:ext cx="5562600" cy="1200329"/>
            </a:xfrm>
            <a:prstGeom prst="rect">
              <a:avLst/>
            </a:prstGeom>
            <a:noFill/>
            <a:effectLst/>
          </p:spPr>
          <p:txBody>
            <a:bodyPr wrap="square" rtlCol="0">
              <a:spAutoFit/>
            </a:bodyPr>
            <a:lstStyle/>
            <a:p>
              <a:pPr algn="just"/>
              <a:r>
                <a:rPr lang="en-US" altLang="zh-CN" sz="2400" b="0" spc="100" baseline="30000" dirty="0">
                  <a:solidFill>
                    <a:srgbClr val="FFD600"/>
                  </a:solidFill>
                  <a:latin typeface="Yuanti SC" panose="02010600040101010101" pitchFamily="2" charset="-122"/>
                  <a:ea typeface="Yuanti SC" panose="02010600040101010101" pitchFamily="2" charset="-122"/>
                </a:rPr>
                <a:t>4</a:t>
              </a:r>
              <a:r>
                <a:rPr lang="en-US" altLang="zh-CN" sz="2400" b="0" spc="100" dirty="0">
                  <a:solidFill>
                    <a:srgbClr val="F7F5F8"/>
                  </a:solidFill>
                  <a:latin typeface="Yuanti SC" panose="02010600040101010101" pitchFamily="2" charset="-122"/>
                  <a:ea typeface="Yuanti SC" panose="02010600040101010101" pitchFamily="2" charset="-122"/>
                </a:rPr>
                <a:t> </a:t>
              </a:r>
              <a:r>
                <a:rPr lang="zh-CN" altLang="en-US" sz="2400" b="0" spc="100" dirty="0">
                  <a:solidFill>
                    <a:srgbClr val="FFD600"/>
                  </a:solidFill>
                  <a:latin typeface="Yuanti SC" panose="02010600040101010101" pitchFamily="2" charset="-122"/>
                  <a:ea typeface="Yuanti SC" panose="02010600040101010101" pitchFamily="2" charset="-122"/>
                </a:rPr>
                <a:t>亚伯兰</a:t>
              </a:r>
              <a:r>
                <a:rPr lang="zh-CN" altLang="en-US" sz="2400" b="0" spc="100" dirty="0">
                  <a:solidFill>
                    <a:srgbClr val="F7F5F8"/>
                  </a:solidFill>
                  <a:latin typeface="Yuanti SC" panose="02010600040101010101" pitchFamily="2" charset="-122"/>
                  <a:ea typeface="Yuanti SC" panose="02010600040101010101" pitchFamily="2" charset="-122"/>
                </a:rPr>
                <a:t>就照着耶和华的吩咐</a:t>
              </a:r>
              <a:r>
                <a:rPr lang="zh-CN" altLang="en-US" sz="2400" b="0" spc="100" dirty="0">
                  <a:solidFill>
                    <a:srgbClr val="FFD600"/>
                  </a:solidFill>
                  <a:latin typeface="Yuanti SC" panose="02010600040101010101" pitchFamily="2" charset="-122"/>
                  <a:ea typeface="Yuanti SC" panose="02010600040101010101" pitchFamily="2" charset="-122"/>
                </a:rPr>
                <a:t>去了</a:t>
              </a:r>
              <a:r>
                <a:rPr lang="zh-CN" altLang="en-US" sz="2400" b="0" spc="100" dirty="0">
                  <a:solidFill>
                    <a:srgbClr val="F7F5F8"/>
                  </a:solidFill>
                  <a:latin typeface="Yuanti SC" panose="02010600040101010101" pitchFamily="2" charset="-122"/>
                  <a:ea typeface="Yuanti SC" panose="02010600040101010101" pitchFamily="2" charset="-122"/>
                </a:rPr>
                <a:t>，罗得也和他同去。亚伯兰出哈兰的时候年</a:t>
              </a:r>
              <a:r>
                <a:rPr lang="zh-CN" altLang="en-US" sz="2400" b="0" spc="100" dirty="0">
                  <a:solidFill>
                    <a:srgbClr val="FFD600"/>
                  </a:solidFill>
                  <a:latin typeface="Yuanti SC" panose="02010600040101010101" pitchFamily="2" charset="-122"/>
                  <a:ea typeface="Yuanti SC" panose="02010600040101010101" pitchFamily="2" charset="-122"/>
                </a:rPr>
                <a:t>七十五岁</a:t>
              </a:r>
              <a:r>
                <a:rPr lang="zh-CN" altLang="en-US" sz="2400" b="0" spc="100" dirty="0">
                  <a:solidFill>
                    <a:srgbClr val="F7F5F8"/>
                  </a:solidFill>
                  <a:latin typeface="Yuanti SC" panose="02010600040101010101" pitchFamily="2" charset="-122"/>
                  <a:ea typeface="Yuanti SC" panose="02010600040101010101" pitchFamily="2" charset="-122"/>
                </a:rPr>
                <a:t>。</a:t>
              </a:r>
              <a:endParaRPr lang="en-SG" altLang="zh-CN" sz="2400" b="0" spc="100" dirty="0">
                <a:solidFill>
                  <a:srgbClr val="F7F5F8"/>
                </a:solidFill>
                <a:latin typeface="Yuanti SC" panose="02010600040101010101" pitchFamily="2" charset="-122"/>
                <a:ea typeface="Yuanti SC" panose="02010600040101010101" pitchFamily="2" charset="-122"/>
              </a:endParaRPr>
            </a:p>
          </p:txBody>
        </p:sp>
      </p:grpSp>
    </p:spTree>
    <p:extLst>
      <p:ext uri="{BB962C8B-B14F-4D97-AF65-F5344CB8AC3E}">
        <p14:creationId xmlns:p14="http://schemas.microsoft.com/office/powerpoint/2010/main" val="28327676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3675B4-A4BD-EDC1-145C-C12CA9E48F2A}"/>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85DFCD07-127F-A1C9-1712-39EBAE51A712}"/>
              </a:ext>
            </a:extLst>
          </p:cNvPr>
          <p:cNvGrpSpPr/>
          <p:nvPr/>
        </p:nvGrpSpPr>
        <p:grpSpPr>
          <a:xfrm>
            <a:off x="609600" y="1138820"/>
            <a:ext cx="7924800" cy="2865859"/>
            <a:chOff x="609600" y="841688"/>
            <a:chExt cx="7924800" cy="2865859"/>
          </a:xfrm>
        </p:grpSpPr>
        <p:sp>
          <p:nvSpPr>
            <p:cNvPr id="6" name="TextBox 5">
              <a:extLst>
                <a:ext uri="{FF2B5EF4-FFF2-40B4-BE49-F238E27FC236}">
                  <a16:creationId xmlns:a16="http://schemas.microsoft.com/office/drawing/2014/main" id="{1A66E942-DBEA-1CE8-300B-F99950C38810}"/>
                </a:ext>
              </a:extLst>
            </p:cNvPr>
            <p:cNvSpPr txBox="1"/>
            <p:nvPr/>
          </p:nvSpPr>
          <p:spPr>
            <a:xfrm>
              <a:off x="2971800" y="841688"/>
              <a:ext cx="5562600" cy="1425262"/>
            </a:xfrm>
            <a:prstGeom prst="rect">
              <a:avLst/>
            </a:prstGeom>
            <a:noFill/>
            <a:effectLst/>
          </p:spPr>
          <p:txBody>
            <a:bodyPr wrap="square" rtlCol="0">
              <a:spAutoFit/>
            </a:bodyPr>
            <a:lstStyle/>
            <a:p>
              <a:pPr algn="just">
                <a:lnSpc>
                  <a:spcPct val="110000"/>
                </a:lnSpc>
              </a:pPr>
              <a:r>
                <a:rPr lang="en-SG" sz="2000" b="0" spc="100" baseline="30000" dirty="0">
                  <a:solidFill>
                    <a:srgbClr val="FFD600"/>
                  </a:solidFill>
                  <a:latin typeface="Montserrat Medium" pitchFamily="2" charset="77"/>
                </a:rPr>
                <a:t>1 </a:t>
              </a:r>
              <a:r>
                <a:rPr lang="en-SG" sz="2000" b="0" spc="100" dirty="0">
                  <a:solidFill>
                    <a:schemeClr val="tx1"/>
                  </a:solidFill>
                  <a:latin typeface="Montserrat" pitchFamily="2" charset="77"/>
                </a:rPr>
                <a:t>The Lord had said to Abram, “Go from </a:t>
              </a:r>
              <a:r>
                <a:rPr lang="en-SG" sz="2000" b="0" spc="100" dirty="0">
                  <a:solidFill>
                    <a:srgbClr val="FFD600"/>
                  </a:solidFill>
                  <a:latin typeface="Montserrat Medium" pitchFamily="2" charset="77"/>
                </a:rPr>
                <a:t>your country</a:t>
              </a:r>
              <a:r>
                <a:rPr lang="en-SG" sz="2000" b="0" spc="100" dirty="0">
                  <a:solidFill>
                    <a:schemeClr val="tx1"/>
                  </a:solidFill>
                  <a:latin typeface="Montserrat" pitchFamily="2" charset="77"/>
                </a:rPr>
                <a:t>, </a:t>
              </a:r>
              <a:r>
                <a:rPr lang="en-SG" sz="2000" b="0" spc="100" dirty="0">
                  <a:solidFill>
                    <a:srgbClr val="FFD600"/>
                  </a:solidFill>
                  <a:latin typeface="Montserrat Medium" pitchFamily="2" charset="77"/>
                </a:rPr>
                <a:t>your people </a:t>
              </a:r>
              <a:r>
                <a:rPr lang="en-SG" sz="2000" b="0" spc="100" dirty="0">
                  <a:solidFill>
                    <a:schemeClr val="tx1"/>
                  </a:solidFill>
                  <a:latin typeface="Montserrat" pitchFamily="2" charset="77"/>
                </a:rPr>
                <a:t>and </a:t>
              </a:r>
              <a:r>
                <a:rPr lang="en-SG" sz="2000" b="0" spc="100" dirty="0">
                  <a:solidFill>
                    <a:srgbClr val="FFD600"/>
                  </a:solidFill>
                  <a:latin typeface="Montserrat Medium" pitchFamily="2" charset="77"/>
                </a:rPr>
                <a:t>your father’s household</a:t>
              </a:r>
              <a:r>
                <a:rPr lang="en-SG" sz="2000" b="0" spc="100" dirty="0">
                  <a:solidFill>
                    <a:schemeClr val="tx1"/>
                  </a:solidFill>
                  <a:latin typeface="Montserrat" pitchFamily="2" charset="77"/>
                </a:rPr>
                <a:t> to the land I will show you.</a:t>
              </a:r>
            </a:p>
          </p:txBody>
        </p:sp>
        <p:sp>
          <p:nvSpPr>
            <p:cNvPr id="7" name="TextBox 6">
              <a:extLst>
                <a:ext uri="{FF2B5EF4-FFF2-40B4-BE49-F238E27FC236}">
                  <a16:creationId xmlns:a16="http://schemas.microsoft.com/office/drawing/2014/main" id="{9A4CD7AB-3DD9-B57F-A902-59FB0E1F9D1C}"/>
                </a:ext>
              </a:extLst>
            </p:cNvPr>
            <p:cNvSpPr txBox="1"/>
            <p:nvPr/>
          </p:nvSpPr>
          <p:spPr>
            <a:xfrm>
              <a:off x="614680" y="841688"/>
              <a:ext cx="1905000" cy="461665"/>
            </a:xfrm>
            <a:prstGeom prst="rect">
              <a:avLst/>
            </a:prstGeom>
            <a:noFill/>
          </p:spPr>
          <p:txBody>
            <a:bodyPr wrap="square" rtlCol="0">
              <a:spAutoFit/>
            </a:bodyPr>
            <a:lstStyle/>
            <a:p>
              <a:r>
                <a:rPr lang="en-US" altLang="zh-CN" sz="1200" spc="100" dirty="0">
                  <a:solidFill>
                    <a:srgbClr val="FFD600"/>
                  </a:solidFill>
                  <a:latin typeface="Montserrat" pitchFamily="2" charset="77"/>
                  <a:cs typeface="Avenir Book"/>
                </a:rPr>
                <a:t>GENESIS 12:1</a:t>
              </a:r>
            </a:p>
            <a:p>
              <a:r>
                <a:rPr lang="en-US" altLang="zh-CN" sz="1200" spc="100" dirty="0">
                  <a:solidFill>
                    <a:srgbClr val="FFD600"/>
                  </a:solidFill>
                  <a:latin typeface="Montserrat" pitchFamily="2" charset="77"/>
                  <a:cs typeface="Avenir Book"/>
                </a:rPr>
                <a:t>(NIV)</a:t>
              </a:r>
            </a:p>
          </p:txBody>
        </p:sp>
        <p:sp>
          <p:nvSpPr>
            <p:cNvPr id="8" name="TextBox 7">
              <a:extLst>
                <a:ext uri="{FF2B5EF4-FFF2-40B4-BE49-F238E27FC236}">
                  <a16:creationId xmlns:a16="http://schemas.microsoft.com/office/drawing/2014/main" id="{80AE7445-4F74-330C-27D1-B3D4AA9B2198}"/>
                </a:ext>
              </a:extLst>
            </p:cNvPr>
            <p:cNvSpPr txBox="1"/>
            <p:nvPr/>
          </p:nvSpPr>
          <p:spPr>
            <a:xfrm>
              <a:off x="609600" y="2876550"/>
              <a:ext cx="1981200" cy="584775"/>
            </a:xfrm>
            <a:prstGeom prst="rect">
              <a:avLst/>
            </a:prstGeom>
            <a:noFill/>
          </p:spPr>
          <p:txBody>
            <a:bodyPr wrap="square" rtlCol="0">
              <a:spAutoFit/>
            </a:bodyPr>
            <a:lstStyle/>
            <a:p>
              <a:r>
                <a:rPr lang="zh-CN" altLang="en-US" spc="100" dirty="0">
                  <a:solidFill>
                    <a:srgbClr val="FFD600"/>
                  </a:solidFill>
                  <a:latin typeface="FZZhunYuan-M02S" panose="03000509000000000000" pitchFamily="66" charset="-122"/>
                  <a:ea typeface="FZZhunYuan-M02S" panose="03000509000000000000" pitchFamily="66" charset="-122"/>
                </a:rPr>
                <a:t>创世记</a:t>
              </a:r>
              <a:r>
                <a:rPr lang="en-US" altLang="zh-CN" spc="100" dirty="0">
                  <a:solidFill>
                    <a:srgbClr val="FFD600"/>
                  </a:solidFill>
                  <a:latin typeface="FZZhunYuan-M02S" panose="03000509000000000000" pitchFamily="66" charset="-122"/>
                  <a:ea typeface="FZZhunYuan-M02S" panose="03000509000000000000" pitchFamily="66" charset="-122"/>
                </a:rPr>
                <a:t> 12:1 (</a:t>
              </a:r>
              <a:r>
                <a:rPr lang="en-SG" altLang="zh-CN" spc="100" dirty="0">
                  <a:solidFill>
                    <a:srgbClr val="FFD600"/>
                  </a:solidFill>
                  <a:latin typeface="FZZhunYuan-M02S" panose="03000509000000000000" pitchFamily="66" charset="-122"/>
                  <a:ea typeface="FZZhunYuan-M02S" panose="03000509000000000000" pitchFamily="66" charset="-122"/>
                </a:rPr>
                <a:t>CUVMPS)</a:t>
              </a:r>
              <a:endParaRPr lang="en-SG" spc="100" dirty="0">
                <a:solidFill>
                  <a:srgbClr val="FFD600"/>
                </a:solidFill>
                <a:latin typeface="FZZhunYuan-M02S" panose="03000509000000000000" pitchFamily="66" charset="-122"/>
                <a:ea typeface="FZZhunYuan-M02S" panose="03000509000000000000" pitchFamily="66" charset="-122"/>
              </a:endParaRPr>
            </a:p>
          </p:txBody>
        </p:sp>
        <p:sp>
          <p:nvSpPr>
            <p:cNvPr id="9" name="TextBox 8">
              <a:extLst>
                <a:ext uri="{FF2B5EF4-FFF2-40B4-BE49-F238E27FC236}">
                  <a16:creationId xmlns:a16="http://schemas.microsoft.com/office/drawing/2014/main" id="{E37233A1-C2BD-B75E-F131-BAE751B8580A}"/>
                </a:ext>
              </a:extLst>
            </p:cNvPr>
            <p:cNvSpPr txBox="1"/>
            <p:nvPr/>
          </p:nvSpPr>
          <p:spPr>
            <a:xfrm>
              <a:off x="2971800" y="2876550"/>
              <a:ext cx="5562600" cy="830997"/>
            </a:xfrm>
            <a:prstGeom prst="rect">
              <a:avLst/>
            </a:prstGeom>
            <a:noFill/>
            <a:effectLst/>
          </p:spPr>
          <p:txBody>
            <a:bodyPr wrap="square" rtlCol="0">
              <a:spAutoFit/>
            </a:bodyPr>
            <a:lstStyle/>
            <a:p>
              <a:pPr algn="just"/>
              <a:r>
                <a:rPr lang="en-US" altLang="zh-CN" sz="2400" b="0" spc="100" baseline="30000" dirty="0">
                  <a:solidFill>
                    <a:srgbClr val="FFD600"/>
                  </a:solidFill>
                  <a:latin typeface="Yuanti SC" panose="02010600040101010101" pitchFamily="2" charset="-122"/>
                  <a:ea typeface="Yuanti SC" panose="02010600040101010101" pitchFamily="2" charset="-122"/>
                </a:rPr>
                <a:t>1</a:t>
              </a:r>
              <a:r>
                <a:rPr lang="en-US" altLang="zh-CN" sz="2400" b="0" spc="100" dirty="0">
                  <a:solidFill>
                    <a:srgbClr val="F7F5F8"/>
                  </a:solidFill>
                  <a:latin typeface="Yuanti SC" panose="02010600040101010101" pitchFamily="2" charset="-122"/>
                  <a:ea typeface="Yuanti SC" panose="02010600040101010101" pitchFamily="2" charset="-122"/>
                </a:rPr>
                <a:t> </a:t>
              </a:r>
              <a:r>
                <a:rPr lang="zh-CN" altLang="en-US" sz="2400" b="0" spc="100" dirty="0">
                  <a:solidFill>
                    <a:srgbClr val="F7F5F8"/>
                  </a:solidFill>
                  <a:latin typeface="Yuanti SC" panose="02010600040101010101" pitchFamily="2" charset="-122"/>
                  <a:ea typeface="Yuanti SC" panose="02010600040101010101" pitchFamily="2" charset="-122"/>
                </a:rPr>
                <a:t>耶和华对亚伯兰说：“你要离开</a:t>
              </a:r>
              <a:r>
                <a:rPr lang="zh-CN" altLang="en-US" sz="2400" b="0" spc="100" dirty="0">
                  <a:solidFill>
                    <a:srgbClr val="FFD600"/>
                  </a:solidFill>
                  <a:latin typeface="Yuanti SC" panose="02010600040101010101" pitchFamily="2" charset="-122"/>
                  <a:ea typeface="Yuanti SC" panose="02010600040101010101" pitchFamily="2" charset="-122"/>
                </a:rPr>
                <a:t>本地、本族、父家</a:t>
              </a:r>
              <a:r>
                <a:rPr lang="zh-CN" altLang="en-US" sz="2400" b="0" spc="100" dirty="0">
                  <a:solidFill>
                    <a:srgbClr val="F7F5F8"/>
                  </a:solidFill>
                  <a:latin typeface="Yuanti SC" panose="02010600040101010101" pitchFamily="2" charset="-122"/>
                  <a:ea typeface="Yuanti SC" panose="02010600040101010101" pitchFamily="2" charset="-122"/>
                </a:rPr>
                <a:t>，往我所要指示你的地去。</a:t>
              </a:r>
              <a:endParaRPr lang="en-SG" altLang="zh-CN" sz="2400" b="0" spc="100" dirty="0">
                <a:solidFill>
                  <a:srgbClr val="F7F5F8"/>
                </a:solidFill>
                <a:latin typeface="Yuanti SC" panose="02010600040101010101" pitchFamily="2" charset="-122"/>
                <a:ea typeface="Yuanti SC" panose="02010600040101010101" pitchFamily="2" charset="-122"/>
              </a:endParaRPr>
            </a:p>
          </p:txBody>
        </p:sp>
      </p:grpSp>
    </p:spTree>
    <p:extLst>
      <p:ext uri="{BB962C8B-B14F-4D97-AF65-F5344CB8AC3E}">
        <p14:creationId xmlns:p14="http://schemas.microsoft.com/office/powerpoint/2010/main" val="16980790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FE89CE-A7C1-4897-F886-F88F100F4D87}"/>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ABEFF8B4-0F2F-0FE9-2A4D-A0E4DDAA0F44}"/>
              </a:ext>
            </a:extLst>
          </p:cNvPr>
          <p:cNvGrpSpPr/>
          <p:nvPr/>
        </p:nvGrpSpPr>
        <p:grpSpPr>
          <a:xfrm>
            <a:off x="609600" y="740363"/>
            <a:ext cx="7924800" cy="3554861"/>
            <a:chOff x="609600" y="819150"/>
            <a:chExt cx="7924800" cy="3554861"/>
          </a:xfrm>
        </p:grpSpPr>
        <p:sp>
          <p:nvSpPr>
            <p:cNvPr id="6" name="TextBox 5">
              <a:extLst>
                <a:ext uri="{FF2B5EF4-FFF2-40B4-BE49-F238E27FC236}">
                  <a16:creationId xmlns:a16="http://schemas.microsoft.com/office/drawing/2014/main" id="{965BFF0E-6BE3-2B08-8043-3D2635BB2F2C}"/>
                </a:ext>
              </a:extLst>
            </p:cNvPr>
            <p:cNvSpPr txBox="1"/>
            <p:nvPr/>
          </p:nvSpPr>
          <p:spPr>
            <a:xfrm>
              <a:off x="2971800" y="819150"/>
              <a:ext cx="5562600" cy="1763816"/>
            </a:xfrm>
            <a:prstGeom prst="rect">
              <a:avLst/>
            </a:prstGeom>
            <a:noFill/>
            <a:effectLst/>
          </p:spPr>
          <p:txBody>
            <a:bodyPr wrap="square" rtlCol="0">
              <a:spAutoFit/>
            </a:bodyPr>
            <a:lstStyle/>
            <a:p>
              <a:pPr algn="just">
                <a:lnSpc>
                  <a:spcPct val="110000"/>
                </a:lnSpc>
              </a:pPr>
              <a:r>
                <a:rPr lang="en-SG" sz="2000" b="0" spc="100" baseline="30000" dirty="0">
                  <a:solidFill>
                    <a:srgbClr val="FFD600"/>
                  </a:solidFill>
                  <a:latin typeface="Montserrat Medium" pitchFamily="2" charset="77"/>
                </a:rPr>
                <a:t>10 </a:t>
              </a:r>
              <a:r>
                <a:rPr lang="en-SG" sz="2000" b="0" spc="100" dirty="0">
                  <a:solidFill>
                    <a:schemeClr val="tx1"/>
                  </a:solidFill>
                  <a:latin typeface="Montserrat" pitchFamily="2" charset="77"/>
                </a:rPr>
                <a:t>Moses said to the Lord, “Pardon your servant, Lord. I have never been eloquent, neither in the past nor since you have spoken to your servant. I am slow of speech and tongue.”</a:t>
              </a:r>
            </a:p>
          </p:txBody>
        </p:sp>
        <p:sp>
          <p:nvSpPr>
            <p:cNvPr id="7" name="TextBox 6">
              <a:extLst>
                <a:ext uri="{FF2B5EF4-FFF2-40B4-BE49-F238E27FC236}">
                  <a16:creationId xmlns:a16="http://schemas.microsoft.com/office/drawing/2014/main" id="{1E254586-57B8-E707-BF46-46E3FDC91514}"/>
                </a:ext>
              </a:extLst>
            </p:cNvPr>
            <p:cNvSpPr txBox="1"/>
            <p:nvPr/>
          </p:nvSpPr>
          <p:spPr>
            <a:xfrm>
              <a:off x="614680" y="819150"/>
              <a:ext cx="1905000" cy="461665"/>
            </a:xfrm>
            <a:prstGeom prst="rect">
              <a:avLst/>
            </a:prstGeom>
            <a:noFill/>
          </p:spPr>
          <p:txBody>
            <a:bodyPr wrap="square" rtlCol="0">
              <a:spAutoFit/>
            </a:bodyPr>
            <a:lstStyle/>
            <a:p>
              <a:r>
                <a:rPr lang="en-US" altLang="zh-CN" sz="1200" spc="100" dirty="0">
                  <a:solidFill>
                    <a:srgbClr val="FFD600"/>
                  </a:solidFill>
                  <a:latin typeface="Montserrat" pitchFamily="2" charset="77"/>
                  <a:cs typeface="Avenir Book"/>
                </a:rPr>
                <a:t>EXODUS 4:10</a:t>
              </a:r>
            </a:p>
            <a:p>
              <a:r>
                <a:rPr lang="en-US" altLang="zh-CN" sz="1200" spc="100" dirty="0">
                  <a:solidFill>
                    <a:srgbClr val="FFD600"/>
                  </a:solidFill>
                  <a:latin typeface="Montserrat" pitchFamily="2" charset="77"/>
                  <a:cs typeface="Avenir Book"/>
                </a:rPr>
                <a:t>(NIV)</a:t>
              </a:r>
            </a:p>
          </p:txBody>
        </p:sp>
        <p:sp>
          <p:nvSpPr>
            <p:cNvPr id="8" name="TextBox 7">
              <a:extLst>
                <a:ext uri="{FF2B5EF4-FFF2-40B4-BE49-F238E27FC236}">
                  <a16:creationId xmlns:a16="http://schemas.microsoft.com/office/drawing/2014/main" id="{C83D880C-9BB2-E0C1-9B9B-980ADC35C685}"/>
                </a:ext>
              </a:extLst>
            </p:cNvPr>
            <p:cNvSpPr txBox="1"/>
            <p:nvPr/>
          </p:nvSpPr>
          <p:spPr>
            <a:xfrm>
              <a:off x="609600" y="3173682"/>
              <a:ext cx="1981200" cy="584775"/>
            </a:xfrm>
            <a:prstGeom prst="rect">
              <a:avLst/>
            </a:prstGeom>
            <a:noFill/>
          </p:spPr>
          <p:txBody>
            <a:bodyPr wrap="square" rtlCol="0">
              <a:spAutoFit/>
            </a:bodyPr>
            <a:lstStyle/>
            <a:p>
              <a:r>
                <a:rPr lang="zh-CN" altLang="en-US" spc="100" dirty="0">
                  <a:solidFill>
                    <a:srgbClr val="FFD600"/>
                  </a:solidFill>
                  <a:latin typeface="FZZhunYuan-M02S" panose="03000509000000000000" pitchFamily="66" charset="-122"/>
                  <a:ea typeface="FZZhunYuan-M02S" panose="03000509000000000000" pitchFamily="66" charset="-122"/>
                </a:rPr>
                <a:t>出埃及记</a:t>
              </a:r>
              <a:r>
                <a:rPr lang="en-US" altLang="zh-CN" spc="100" dirty="0">
                  <a:solidFill>
                    <a:srgbClr val="FFD600"/>
                  </a:solidFill>
                  <a:latin typeface="FZZhunYuan-M02S" panose="03000509000000000000" pitchFamily="66" charset="-122"/>
                  <a:ea typeface="FZZhunYuan-M02S" panose="03000509000000000000" pitchFamily="66" charset="-122"/>
                </a:rPr>
                <a:t> 4:10 (</a:t>
              </a:r>
              <a:r>
                <a:rPr lang="en-SG" altLang="zh-CN" spc="100" dirty="0">
                  <a:solidFill>
                    <a:srgbClr val="FFD600"/>
                  </a:solidFill>
                  <a:latin typeface="FZZhunYuan-M02S" panose="03000509000000000000" pitchFamily="66" charset="-122"/>
                  <a:ea typeface="FZZhunYuan-M02S" panose="03000509000000000000" pitchFamily="66" charset="-122"/>
                </a:rPr>
                <a:t>CUVMPS)</a:t>
              </a:r>
              <a:endParaRPr lang="en-SG" spc="100" dirty="0">
                <a:solidFill>
                  <a:srgbClr val="FFD600"/>
                </a:solidFill>
                <a:latin typeface="FZZhunYuan-M02S" panose="03000509000000000000" pitchFamily="66" charset="-122"/>
                <a:ea typeface="FZZhunYuan-M02S" panose="03000509000000000000" pitchFamily="66" charset="-122"/>
              </a:endParaRPr>
            </a:p>
          </p:txBody>
        </p:sp>
        <p:sp>
          <p:nvSpPr>
            <p:cNvPr id="9" name="TextBox 8">
              <a:extLst>
                <a:ext uri="{FF2B5EF4-FFF2-40B4-BE49-F238E27FC236}">
                  <a16:creationId xmlns:a16="http://schemas.microsoft.com/office/drawing/2014/main" id="{4245C068-D4AD-A205-160E-2E534B4A2005}"/>
                </a:ext>
              </a:extLst>
            </p:cNvPr>
            <p:cNvSpPr txBox="1"/>
            <p:nvPr/>
          </p:nvSpPr>
          <p:spPr>
            <a:xfrm>
              <a:off x="2971800" y="3173682"/>
              <a:ext cx="5562600" cy="1200329"/>
            </a:xfrm>
            <a:prstGeom prst="rect">
              <a:avLst/>
            </a:prstGeom>
            <a:noFill/>
            <a:effectLst/>
          </p:spPr>
          <p:txBody>
            <a:bodyPr wrap="square" rtlCol="0">
              <a:spAutoFit/>
            </a:bodyPr>
            <a:lstStyle/>
            <a:p>
              <a:pPr algn="just"/>
              <a:r>
                <a:rPr lang="en-US" altLang="zh-CN" sz="2400" b="0" spc="100" baseline="30000" dirty="0">
                  <a:solidFill>
                    <a:srgbClr val="FFD600"/>
                  </a:solidFill>
                  <a:latin typeface="Yuanti SC" panose="02010600040101010101" pitchFamily="2" charset="-122"/>
                  <a:ea typeface="Yuanti SC" panose="02010600040101010101" pitchFamily="2" charset="-122"/>
                </a:rPr>
                <a:t>10</a:t>
              </a:r>
              <a:r>
                <a:rPr lang="en-US" altLang="zh-CN" sz="2400" b="0" spc="100" dirty="0">
                  <a:solidFill>
                    <a:srgbClr val="F7F5F8"/>
                  </a:solidFill>
                  <a:latin typeface="Yuanti SC" panose="02010600040101010101" pitchFamily="2" charset="-122"/>
                  <a:ea typeface="Yuanti SC" panose="02010600040101010101" pitchFamily="2" charset="-122"/>
                </a:rPr>
                <a:t> </a:t>
              </a:r>
              <a:r>
                <a:rPr lang="zh-CN" altLang="en-US" sz="2400" b="0" spc="100" dirty="0">
                  <a:solidFill>
                    <a:srgbClr val="F7F5F8"/>
                  </a:solidFill>
                  <a:latin typeface="Yuanti SC" panose="02010600040101010101" pitchFamily="2" charset="-122"/>
                  <a:ea typeface="Yuanti SC" panose="02010600040101010101" pitchFamily="2" charset="-122"/>
                </a:rPr>
                <a:t>摩西对耶和华说：“主啊，我素日不是能言的人，就是从你对仆人说话以后，也是这样。我本是拙口笨舌的。”</a:t>
              </a:r>
              <a:endParaRPr lang="en-SG" altLang="zh-CN" sz="2400" b="0" spc="100" dirty="0">
                <a:solidFill>
                  <a:srgbClr val="F7F5F8"/>
                </a:solidFill>
                <a:latin typeface="Yuanti SC" panose="02010600040101010101" pitchFamily="2" charset="-122"/>
                <a:ea typeface="Yuanti SC" panose="02010600040101010101" pitchFamily="2" charset="-122"/>
              </a:endParaRPr>
            </a:p>
          </p:txBody>
        </p:sp>
      </p:grpSp>
    </p:spTree>
    <p:extLst>
      <p:ext uri="{BB962C8B-B14F-4D97-AF65-F5344CB8AC3E}">
        <p14:creationId xmlns:p14="http://schemas.microsoft.com/office/powerpoint/2010/main" val="20927924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1799B2-DD54-991E-42D8-CFF6A4FB485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1ACD1EC-6BC3-AEFA-A2AE-FC9B499C57C3}"/>
              </a:ext>
            </a:extLst>
          </p:cNvPr>
          <p:cNvSpPr txBox="1"/>
          <p:nvPr/>
        </p:nvSpPr>
        <p:spPr>
          <a:xfrm>
            <a:off x="533400" y="1211153"/>
            <a:ext cx="8077200" cy="2721194"/>
          </a:xfrm>
          <a:prstGeom prst="rect">
            <a:avLst/>
          </a:prstGeom>
          <a:noFill/>
        </p:spPr>
        <p:txBody>
          <a:bodyPr wrap="square" rtlCol="0">
            <a:spAutoFit/>
          </a:bodyPr>
          <a:lstStyle/>
          <a:p>
            <a:pPr algn="ctr">
              <a:lnSpc>
                <a:spcPct val="110000"/>
              </a:lnSpc>
              <a:defRPr/>
            </a:pPr>
            <a:r>
              <a:rPr lang="en-SG" sz="2400" b="0" spc="100" dirty="0">
                <a:solidFill>
                  <a:prstClr val="white"/>
                </a:solidFill>
                <a:latin typeface="Montserrat" pitchFamily="2" charset="77"/>
              </a:rPr>
              <a:t>To leave the certainties of what we</a:t>
            </a:r>
          </a:p>
          <a:p>
            <a:pPr algn="ctr">
              <a:lnSpc>
                <a:spcPct val="110000"/>
              </a:lnSpc>
              <a:defRPr/>
            </a:pPr>
            <a:r>
              <a:rPr lang="en-SG" sz="2400" b="0" spc="100" dirty="0">
                <a:solidFill>
                  <a:prstClr val="white"/>
                </a:solidFill>
                <a:latin typeface="Montserrat" pitchFamily="2" charset="77"/>
              </a:rPr>
              <a:t>know and go out into the unknown,</a:t>
            </a:r>
          </a:p>
          <a:p>
            <a:pPr algn="ctr">
              <a:lnSpc>
                <a:spcPct val="110000"/>
              </a:lnSpc>
              <a:defRPr/>
            </a:pPr>
            <a:r>
              <a:rPr lang="en-SG" sz="2400" b="0" spc="100" dirty="0">
                <a:solidFill>
                  <a:prstClr val="white"/>
                </a:solidFill>
                <a:latin typeface="Montserrat" pitchFamily="2" charset="77"/>
              </a:rPr>
              <a:t>relying on nothing but the Word of God:</a:t>
            </a:r>
          </a:p>
          <a:p>
            <a:pPr algn="ctr">
              <a:lnSpc>
                <a:spcPct val="110000"/>
              </a:lnSpc>
              <a:defRPr/>
            </a:pPr>
            <a:r>
              <a:rPr lang="en-SG" sz="2400" b="0" spc="100" dirty="0">
                <a:solidFill>
                  <a:prstClr val="white"/>
                </a:solidFill>
                <a:latin typeface="Montserrat" pitchFamily="2" charset="77"/>
              </a:rPr>
              <a:t>this is the essence of faith.</a:t>
            </a:r>
          </a:p>
          <a:p>
            <a:pPr algn="ctr">
              <a:lnSpc>
                <a:spcPct val="110000"/>
              </a:lnSpc>
            </a:pPr>
            <a:endParaRPr lang="en-US" sz="1200" b="0" spc="100" dirty="0">
              <a:solidFill>
                <a:schemeClr val="tx1"/>
              </a:solidFill>
              <a:latin typeface="Montserrat" pitchFamily="2" charset="77"/>
            </a:endParaRPr>
          </a:p>
          <a:p>
            <a:pPr algn="ctr">
              <a:lnSpc>
                <a:spcPct val="110000"/>
              </a:lnSpc>
            </a:pPr>
            <a:r>
              <a:rPr lang="ja-JP" altLang="en-US" sz="2400" b="0" spc="150">
                <a:solidFill>
                  <a:srgbClr val="F7F5F8"/>
                </a:solidFill>
                <a:latin typeface="Yuanti SC" panose="02010600040101010101" pitchFamily="2" charset="-122"/>
                <a:ea typeface="Yuanti SC" panose="02010600040101010101" pitchFamily="2" charset="-122"/>
              </a:rPr>
              <a:t>离开我们已知的确定性，进入未知的领域，</a:t>
            </a:r>
            <a:endParaRPr lang="en-US" altLang="ja-JP" sz="2400" b="0" spc="150" dirty="0">
              <a:solidFill>
                <a:srgbClr val="F7F5F8"/>
              </a:solidFill>
              <a:latin typeface="Yuanti SC" panose="02010600040101010101" pitchFamily="2" charset="-122"/>
              <a:ea typeface="Yuanti SC" panose="02010600040101010101" pitchFamily="2" charset="-122"/>
            </a:endParaRPr>
          </a:p>
          <a:p>
            <a:pPr algn="ctr">
              <a:lnSpc>
                <a:spcPct val="110000"/>
              </a:lnSpc>
            </a:pPr>
            <a:r>
              <a:rPr lang="en-US" altLang="ja-JP" sz="2400" b="0" spc="150" dirty="0">
                <a:solidFill>
                  <a:srgbClr val="F7F5F8"/>
                </a:solidFill>
                <a:latin typeface="Yuanti SC" panose="02010600040101010101" pitchFamily="2" charset="-122"/>
                <a:ea typeface="Yuanti SC" panose="02010600040101010101" pitchFamily="2" charset="-122"/>
              </a:rPr>
              <a:t> </a:t>
            </a:r>
            <a:r>
              <a:rPr lang="ja-JP" altLang="en-US" sz="2400" b="0" spc="150">
                <a:solidFill>
                  <a:srgbClr val="F7F5F8"/>
                </a:solidFill>
                <a:latin typeface="Yuanti SC" panose="02010600040101010101" pitchFamily="2" charset="-122"/>
                <a:ea typeface="Yuanti SC" panose="02010600040101010101" pitchFamily="2" charset="-122"/>
              </a:rPr>
              <a:t>单单倚靠神的话语</a:t>
            </a:r>
            <a:r>
              <a:rPr lang="zh-CN" altLang="en-US" sz="2400" b="0" spc="150" dirty="0">
                <a:solidFill>
                  <a:srgbClr val="F7F5F8"/>
                </a:solidFill>
                <a:latin typeface="Yuanti SC" panose="02010600040101010101" pitchFamily="2" charset="-122"/>
                <a:ea typeface="Yuanti SC" panose="02010600040101010101" pitchFamily="2" charset="-122"/>
              </a:rPr>
              <a:t>：</a:t>
            </a:r>
            <a:r>
              <a:rPr lang="ja-JP" altLang="en-US" sz="2400" b="0" spc="150">
                <a:solidFill>
                  <a:srgbClr val="F7F5F8"/>
                </a:solidFill>
                <a:latin typeface="Yuanti SC" panose="02010600040101010101" pitchFamily="2" charset="-122"/>
                <a:ea typeface="Yuanti SC" panose="02010600040101010101" pitchFamily="2" charset="-122"/>
              </a:rPr>
              <a:t>这便是信心的本质。</a:t>
            </a:r>
            <a:endParaRPr lang="en-US" altLang="ja-JP" sz="2400" b="0" spc="150" dirty="0">
              <a:solidFill>
                <a:srgbClr val="F7F5F8"/>
              </a:solidFill>
              <a:latin typeface="Yuanti SC" panose="02010600040101010101" pitchFamily="2" charset="-122"/>
              <a:ea typeface="Yuanti SC" panose="02010600040101010101" pitchFamily="2" charset="-122"/>
            </a:endParaRPr>
          </a:p>
        </p:txBody>
      </p:sp>
    </p:spTree>
    <p:extLst>
      <p:ext uri="{BB962C8B-B14F-4D97-AF65-F5344CB8AC3E}">
        <p14:creationId xmlns:p14="http://schemas.microsoft.com/office/powerpoint/2010/main" val="1777193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A24F3A-9B1F-54B3-B19C-9C0BB3981464}"/>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77864E3F-DB76-457B-5EC1-71458BD3387C}"/>
              </a:ext>
            </a:extLst>
          </p:cNvPr>
          <p:cNvSpPr txBox="1"/>
          <p:nvPr/>
        </p:nvSpPr>
        <p:spPr>
          <a:xfrm>
            <a:off x="685800" y="487644"/>
            <a:ext cx="7772400" cy="584775"/>
          </a:xfrm>
          <a:prstGeom prst="rect">
            <a:avLst/>
          </a:prstGeom>
          <a:noFill/>
        </p:spPr>
        <p:txBody>
          <a:bodyPr wrap="square" rtlCol="0">
            <a:spAutoFit/>
          </a:bodyPr>
          <a:lstStyle>
            <a:defPPr>
              <a:defRPr lang="en-GB"/>
            </a:defPPr>
            <a:lvl1pPr algn="ctr">
              <a:defRPr b="0" spc="100">
                <a:solidFill>
                  <a:schemeClr val="tx1">
                    <a:lumMod val="50000"/>
                  </a:schemeClr>
                </a:solidFill>
                <a:latin typeface="Montserrat" pitchFamily="2" charset="77"/>
              </a:defRPr>
            </a:lvl1pPr>
          </a:lstStyle>
          <a:p>
            <a:r>
              <a:rPr lang="en-SG" dirty="0">
                <a:solidFill>
                  <a:schemeClr val="tx1">
                    <a:lumMod val="65000"/>
                  </a:schemeClr>
                </a:solidFill>
              </a:rPr>
              <a:t>As Christians, our calling is to:</a:t>
            </a:r>
          </a:p>
          <a:p>
            <a:r>
              <a:rPr lang="zh-TW" altLang="en-US" dirty="0">
                <a:solidFill>
                  <a:schemeClr val="tx1">
                    <a:lumMod val="65000"/>
                  </a:schemeClr>
                </a:solidFill>
                <a:latin typeface="Yuanti SC" panose="02010600040101010101" pitchFamily="2" charset="-122"/>
                <a:ea typeface="Yuanti SC" panose="02010600040101010101" pitchFamily="2" charset="-122"/>
              </a:rPr>
              <a:t>身为基督徒，我们的呼召是要：</a:t>
            </a:r>
            <a:endParaRPr lang="en-SG" dirty="0">
              <a:solidFill>
                <a:schemeClr val="tx1">
                  <a:lumMod val="65000"/>
                </a:schemeClr>
              </a:solidFill>
              <a:latin typeface="Yuanti SC" panose="02010600040101010101" pitchFamily="2" charset="-122"/>
              <a:ea typeface="Yuanti SC" panose="02010600040101010101" pitchFamily="2" charset="-122"/>
            </a:endParaRPr>
          </a:p>
        </p:txBody>
      </p:sp>
    </p:spTree>
    <p:extLst>
      <p:ext uri="{BB962C8B-B14F-4D97-AF65-F5344CB8AC3E}">
        <p14:creationId xmlns:p14="http://schemas.microsoft.com/office/powerpoint/2010/main" val="2594273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095402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6A0094-536D-379E-F990-931F19013563}"/>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3C3514D8-8B04-8615-8EDF-80EDF10EAE6C}"/>
              </a:ext>
            </a:extLst>
          </p:cNvPr>
          <p:cNvSpPr txBox="1"/>
          <p:nvPr/>
        </p:nvSpPr>
        <p:spPr>
          <a:xfrm>
            <a:off x="425868" y="1381642"/>
            <a:ext cx="8292975" cy="1261884"/>
          </a:xfrm>
          <a:prstGeom prst="rect">
            <a:avLst/>
          </a:prstGeom>
          <a:noFill/>
        </p:spPr>
        <p:txBody>
          <a:bodyPr wrap="square" rtlCol="0">
            <a:spAutoFit/>
          </a:bodyPr>
          <a:lstStyle/>
          <a:p>
            <a:pPr algn="ctr"/>
            <a:r>
              <a:rPr lang="en-SG" sz="4000" spc="100" dirty="0">
                <a:solidFill>
                  <a:schemeClr val="tx1"/>
                </a:solidFill>
                <a:latin typeface="Montserrat" pitchFamily="2" charset="77"/>
              </a:rPr>
              <a:t>OBEY IN FAITH</a:t>
            </a:r>
          </a:p>
          <a:p>
            <a:pPr algn="ctr"/>
            <a:r>
              <a:rPr lang="zh-TW" altLang="en-US" sz="3600" b="0" spc="100" dirty="0">
                <a:solidFill>
                  <a:schemeClr val="tx1"/>
                </a:solidFill>
                <a:latin typeface="Yuanti SC" panose="02010600040101010101" pitchFamily="2" charset="-122"/>
                <a:ea typeface="Yuanti SC" panose="02010600040101010101" pitchFamily="2" charset="-122"/>
              </a:rPr>
              <a:t>在信心上顺服</a:t>
            </a:r>
            <a:endParaRPr lang="en-SG" sz="3600" b="0" spc="100" dirty="0">
              <a:solidFill>
                <a:schemeClr val="tx1"/>
              </a:solidFill>
              <a:latin typeface="Yuanti SC" panose="02010600040101010101" pitchFamily="2" charset="-122"/>
              <a:ea typeface="Yuanti SC" panose="02010600040101010101" pitchFamily="2" charset="-122"/>
            </a:endParaRPr>
          </a:p>
        </p:txBody>
      </p:sp>
      <p:sp>
        <p:nvSpPr>
          <p:cNvPr id="4" name="TextBox 3">
            <a:extLst>
              <a:ext uri="{FF2B5EF4-FFF2-40B4-BE49-F238E27FC236}">
                <a16:creationId xmlns:a16="http://schemas.microsoft.com/office/drawing/2014/main" id="{B33AB06A-932F-3322-1ECE-45963292753E}"/>
              </a:ext>
            </a:extLst>
          </p:cNvPr>
          <p:cNvSpPr txBox="1"/>
          <p:nvPr/>
        </p:nvSpPr>
        <p:spPr>
          <a:xfrm>
            <a:off x="685800" y="487644"/>
            <a:ext cx="7772400" cy="584775"/>
          </a:xfrm>
          <a:prstGeom prst="rect">
            <a:avLst/>
          </a:prstGeom>
          <a:noFill/>
        </p:spPr>
        <p:txBody>
          <a:bodyPr wrap="square" rtlCol="0">
            <a:spAutoFit/>
          </a:bodyPr>
          <a:lstStyle>
            <a:defPPr>
              <a:defRPr lang="en-GB"/>
            </a:defPPr>
            <a:lvl1pPr algn="ctr">
              <a:defRPr b="0" spc="100">
                <a:solidFill>
                  <a:schemeClr val="tx1">
                    <a:lumMod val="50000"/>
                  </a:schemeClr>
                </a:solidFill>
                <a:latin typeface="Montserrat" pitchFamily="2" charset="77"/>
              </a:defRPr>
            </a:lvl1pPr>
          </a:lstStyle>
          <a:p>
            <a:r>
              <a:rPr lang="en-SG" dirty="0">
                <a:solidFill>
                  <a:schemeClr val="tx1">
                    <a:lumMod val="65000"/>
                  </a:schemeClr>
                </a:solidFill>
              </a:rPr>
              <a:t>As Christians, our calling is to:</a:t>
            </a:r>
          </a:p>
          <a:p>
            <a:r>
              <a:rPr lang="zh-TW" altLang="en-US" dirty="0">
                <a:solidFill>
                  <a:schemeClr val="tx1">
                    <a:lumMod val="65000"/>
                  </a:schemeClr>
                </a:solidFill>
                <a:latin typeface="Yuanti SC" panose="02010600040101010101" pitchFamily="2" charset="-122"/>
                <a:ea typeface="Yuanti SC" panose="02010600040101010101" pitchFamily="2" charset="-122"/>
              </a:rPr>
              <a:t>身为基督徒，我们的呼召是要：</a:t>
            </a:r>
            <a:endParaRPr lang="en-SG" dirty="0">
              <a:solidFill>
                <a:schemeClr val="tx1">
                  <a:lumMod val="65000"/>
                </a:schemeClr>
              </a:solidFill>
              <a:latin typeface="Yuanti SC" panose="02010600040101010101" pitchFamily="2" charset="-122"/>
              <a:ea typeface="Yuanti SC" panose="02010600040101010101" pitchFamily="2" charset="-122"/>
            </a:endParaRPr>
          </a:p>
        </p:txBody>
      </p:sp>
    </p:spTree>
    <p:extLst>
      <p:ext uri="{BB962C8B-B14F-4D97-AF65-F5344CB8AC3E}">
        <p14:creationId xmlns:p14="http://schemas.microsoft.com/office/powerpoint/2010/main" val="41136981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C21919-00A3-2ADF-5ACA-C37AD1364EC0}"/>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83AD63DB-698A-53B7-8C24-B452A7BC903D}"/>
              </a:ext>
            </a:extLst>
          </p:cNvPr>
          <p:cNvSpPr txBox="1"/>
          <p:nvPr/>
        </p:nvSpPr>
        <p:spPr>
          <a:xfrm>
            <a:off x="425868" y="1381642"/>
            <a:ext cx="8292975" cy="1261884"/>
          </a:xfrm>
          <a:prstGeom prst="rect">
            <a:avLst/>
          </a:prstGeom>
          <a:noFill/>
        </p:spPr>
        <p:txBody>
          <a:bodyPr wrap="square" rtlCol="0">
            <a:spAutoFit/>
          </a:bodyPr>
          <a:lstStyle/>
          <a:p>
            <a:pPr algn="ctr"/>
            <a:r>
              <a:rPr lang="en-SG" sz="4000" spc="100" dirty="0">
                <a:solidFill>
                  <a:schemeClr val="tx1"/>
                </a:solidFill>
                <a:latin typeface="Montserrat" pitchFamily="2" charset="77"/>
              </a:rPr>
              <a:t>OBEY IN FAITH</a:t>
            </a:r>
          </a:p>
          <a:p>
            <a:pPr algn="ctr"/>
            <a:r>
              <a:rPr lang="zh-TW" altLang="en-US" sz="3600" b="0" spc="100" dirty="0">
                <a:solidFill>
                  <a:schemeClr val="tx1"/>
                </a:solidFill>
                <a:latin typeface="Yuanti TC" panose="02010600040101010101" pitchFamily="2" charset="-120"/>
                <a:ea typeface="Yuanti TC" panose="02010600040101010101" pitchFamily="2" charset="-120"/>
              </a:rPr>
              <a:t>在信心上顺服</a:t>
            </a:r>
            <a:endParaRPr lang="en-SG" sz="3600" b="0" spc="100" dirty="0">
              <a:solidFill>
                <a:schemeClr val="tx1"/>
              </a:solidFill>
              <a:latin typeface="Yuanti TC" panose="02010600040101010101" pitchFamily="2" charset="-120"/>
              <a:ea typeface="Yuanti TC" panose="02010600040101010101" pitchFamily="2" charset="-120"/>
            </a:endParaRPr>
          </a:p>
        </p:txBody>
      </p:sp>
      <p:sp>
        <p:nvSpPr>
          <p:cNvPr id="4" name="TextBox 3">
            <a:extLst>
              <a:ext uri="{FF2B5EF4-FFF2-40B4-BE49-F238E27FC236}">
                <a16:creationId xmlns:a16="http://schemas.microsoft.com/office/drawing/2014/main" id="{58E86A06-F10F-DA85-F7CE-E65672022B14}"/>
              </a:ext>
            </a:extLst>
          </p:cNvPr>
          <p:cNvSpPr txBox="1"/>
          <p:nvPr/>
        </p:nvSpPr>
        <p:spPr>
          <a:xfrm>
            <a:off x="685800" y="487644"/>
            <a:ext cx="7772400" cy="584775"/>
          </a:xfrm>
          <a:prstGeom prst="rect">
            <a:avLst/>
          </a:prstGeom>
          <a:noFill/>
        </p:spPr>
        <p:txBody>
          <a:bodyPr wrap="square" rtlCol="0">
            <a:spAutoFit/>
          </a:bodyPr>
          <a:lstStyle>
            <a:defPPr>
              <a:defRPr lang="en-GB"/>
            </a:defPPr>
            <a:lvl1pPr algn="ctr">
              <a:defRPr b="0" spc="100">
                <a:solidFill>
                  <a:schemeClr val="tx1">
                    <a:lumMod val="50000"/>
                  </a:schemeClr>
                </a:solidFill>
                <a:latin typeface="Montserrat" pitchFamily="2" charset="77"/>
              </a:defRPr>
            </a:lvl1pPr>
          </a:lstStyle>
          <a:p>
            <a:r>
              <a:rPr lang="en-SG" dirty="0">
                <a:solidFill>
                  <a:schemeClr val="tx1">
                    <a:lumMod val="65000"/>
                  </a:schemeClr>
                </a:solidFill>
              </a:rPr>
              <a:t>As Christians, our calling is to:</a:t>
            </a:r>
          </a:p>
          <a:p>
            <a:r>
              <a:rPr lang="zh-TW" altLang="en-US" dirty="0">
                <a:solidFill>
                  <a:schemeClr val="tx1">
                    <a:lumMod val="65000"/>
                  </a:schemeClr>
                </a:solidFill>
                <a:latin typeface="Yuanti SC" panose="02010600040101010101" pitchFamily="2" charset="-122"/>
                <a:ea typeface="Yuanti SC" panose="02010600040101010101" pitchFamily="2" charset="-122"/>
              </a:rPr>
              <a:t>身为基督徒，我们的呼召是要：</a:t>
            </a:r>
            <a:endParaRPr lang="en-SG" dirty="0">
              <a:solidFill>
                <a:schemeClr val="tx1">
                  <a:lumMod val="65000"/>
                </a:schemeClr>
              </a:solidFill>
              <a:latin typeface="Yuanti SC" panose="02010600040101010101" pitchFamily="2" charset="-122"/>
              <a:ea typeface="Yuanti SC" panose="02010600040101010101" pitchFamily="2" charset="-122"/>
            </a:endParaRPr>
          </a:p>
        </p:txBody>
      </p:sp>
      <p:sp>
        <p:nvSpPr>
          <p:cNvPr id="5" name="TextBox 4">
            <a:extLst>
              <a:ext uri="{FF2B5EF4-FFF2-40B4-BE49-F238E27FC236}">
                <a16:creationId xmlns:a16="http://schemas.microsoft.com/office/drawing/2014/main" id="{7551CCF0-4C9A-9DF4-C0CC-2E6627ECE493}"/>
              </a:ext>
            </a:extLst>
          </p:cNvPr>
          <p:cNvSpPr txBox="1"/>
          <p:nvPr/>
        </p:nvSpPr>
        <p:spPr>
          <a:xfrm>
            <a:off x="425868" y="2952750"/>
            <a:ext cx="8292975" cy="1261884"/>
          </a:xfrm>
          <a:prstGeom prst="rect">
            <a:avLst/>
          </a:prstGeom>
          <a:noFill/>
        </p:spPr>
        <p:txBody>
          <a:bodyPr wrap="square" rtlCol="0">
            <a:spAutoFit/>
          </a:bodyPr>
          <a:lstStyle/>
          <a:p>
            <a:pPr algn="ctr"/>
            <a:r>
              <a:rPr lang="en-SG" sz="4000" spc="100" dirty="0">
                <a:solidFill>
                  <a:schemeClr val="tx1"/>
                </a:solidFill>
                <a:latin typeface="Montserrat" pitchFamily="2" charset="77"/>
              </a:rPr>
              <a:t>OBEY IN HOLINESS</a:t>
            </a:r>
          </a:p>
          <a:p>
            <a:pPr algn="ctr"/>
            <a:r>
              <a:rPr lang="zh-TW" altLang="en-US" sz="3600" b="0" spc="100" dirty="0">
                <a:solidFill>
                  <a:schemeClr val="tx1"/>
                </a:solidFill>
                <a:latin typeface="Yuanti TC" panose="02010600040101010101" pitchFamily="2" charset="-120"/>
                <a:ea typeface="Yuanti TC" panose="02010600040101010101" pitchFamily="2" charset="-120"/>
              </a:rPr>
              <a:t>在圣洁上顺服</a:t>
            </a:r>
            <a:endParaRPr lang="en-SG" sz="3600" b="0" spc="100" dirty="0">
              <a:solidFill>
                <a:schemeClr val="tx1"/>
              </a:solidFill>
              <a:latin typeface="Yuanti TC" panose="02010600040101010101" pitchFamily="2" charset="-120"/>
              <a:ea typeface="Yuanti TC" panose="02010600040101010101" pitchFamily="2" charset="-120"/>
            </a:endParaRPr>
          </a:p>
        </p:txBody>
      </p:sp>
    </p:spTree>
    <p:extLst>
      <p:ext uri="{BB962C8B-B14F-4D97-AF65-F5344CB8AC3E}">
        <p14:creationId xmlns:p14="http://schemas.microsoft.com/office/powerpoint/2010/main" val="23163640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A20A5B-BDF3-2770-D88C-74D6603DB3B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430DC4C-0807-5827-4202-3ACF8D16AD2F}"/>
              </a:ext>
            </a:extLst>
          </p:cNvPr>
          <p:cNvSpPr txBox="1"/>
          <p:nvPr/>
        </p:nvSpPr>
        <p:spPr>
          <a:xfrm>
            <a:off x="2971800" y="1182010"/>
            <a:ext cx="5638800" cy="2779479"/>
          </a:xfrm>
          <a:prstGeom prst="rect">
            <a:avLst/>
          </a:prstGeom>
          <a:noFill/>
          <a:effectLst/>
        </p:spPr>
        <p:txBody>
          <a:bodyPr wrap="square" rtlCol="0">
            <a:spAutoFit/>
          </a:bodyPr>
          <a:lstStyle/>
          <a:p>
            <a:pPr algn="just">
              <a:lnSpc>
                <a:spcPct val="110000"/>
              </a:lnSpc>
            </a:pPr>
            <a:r>
              <a:rPr lang="en-SG" sz="2000" b="0" spc="100" baseline="30000" dirty="0">
                <a:solidFill>
                  <a:srgbClr val="FFD600"/>
                </a:solidFill>
                <a:latin typeface="Montserrat Medium" pitchFamily="2" charset="77"/>
              </a:rPr>
              <a:t>9 </a:t>
            </a:r>
            <a:r>
              <a:rPr lang="en-SG" sz="2000" b="0" spc="100" dirty="0">
                <a:solidFill>
                  <a:schemeClr val="tx1"/>
                </a:solidFill>
                <a:latin typeface="Montserrat" pitchFamily="2" charset="77"/>
              </a:rPr>
              <a:t>By faith he made his home in the promised land </a:t>
            </a:r>
            <a:r>
              <a:rPr lang="en-SG" sz="2000" b="0" spc="100" dirty="0">
                <a:solidFill>
                  <a:srgbClr val="FFD600"/>
                </a:solidFill>
                <a:latin typeface="Montserrat Medium" pitchFamily="2" charset="77"/>
              </a:rPr>
              <a:t>like a stranger </a:t>
            </a:r>
            <a:r>
              <a:rPr lang="en-SG" sz="2000" b="0" spc="100" dirty="0">
                <a:solidFill>
                  <a:schemeClr val="tx1"/>
                </a:solidFill>
                <a:latin typeface="Montserrat" pitchFamily="2" charset="77"/>
              </a:rPr>
              <a:t>in a foreign country; he </a:t>
            </a:r>
            <a:r>
              <a:rPr lang="en-SG" sz="2000" b="0" spc="100" dirty="0">
                <a:solidFill>
                  <a:srgbClr val="FFD600"/>
                </a:solidFill>
                <a:latin typeface="Montserrat Medium" pitchFamily="2" charset="77"/>
              </a:rPr>
              <a:t>lived in tents</a:t>
            </a:r>
            <a:r>
              <a:rPr lang="en-SG" sz="2000" b="0" spc="100" dirty="0">
                <a:solidFill>
                  <a:schemeClr val="tx1"/>
                </a:solidFill>
                <a:latin typeface="Montserrat" pitchFamily="2" charset="77"/>
              </a:rPr>
              <a:t>, as did Isaac and Jacob, who were heirs with him of the same promise.</a:t>
            </a:r>
            <a:r>
              <a:rPr lang="en-SG" sz="2000" b="0" spc="100" baseline="30000" dirty="0">
                <a:solidFill>
                  <a:srgbClr val="FFD600"/>
                </a:solidFill>
                <a:latin typeface="Montserrat Medium" pitchFamily="2" charset="77"/>
              </a:rPr>
              <a:t> 10 </a:t>
            </a:r>
            <a:r>
              <a:rPr lang="en-SG" sz="2000" b="0" spc="100" dirty="0">
                <a:solidFill>
                  <a:schemeClr val="tx1"/>
                </a:solidFill>
                <a:latin typeface="Montserrat" pitchFamily="2" charset="77"/>
              </a:rPr>
              <a:t>For he was </a:t>
            </a:r>
            <a:r>
              <a:rPr lang="en-SG" sz="2000" b="0" spc="100" dirty="0">
                <a:solidFill>
                  <a:srgbClr val="FFD600"/>
                </a:solidFill>
                <a:latin typeface="Montserrat Medium" pitchFamily="2" charset="77"/>
              </a:rPr>
              <a:t>looking forward </a:t>
            </a:r>
            <a:r>
              <a:rPr lang="en-SG" sz="2000" b="0" spc="100" dirty="0">
                <a:solidFill>
                  <a:schemeClr val="tx1"/>
                </a:solidFill>
                <a:latin typeface="Montserrat" pitchFamily="2" charset="77"/>
              </a:rPr>
              <a:t>to the city with foundations, whose architect and builder is God.</a:t>
            </a:r>
          </a:p>
        </p:txBody>
      </p:sp>
      <p:sp>
        <p:nvSpPr>
          <p:cNvPr id="3" name="TextBox 2">
            <a:extLst>
              <a:ext uri="{FF2B5EF4-FFF2-40B4-BE49-F238E27FC236}">
                <a16:creationId xmlns:a16="http://schemas.microsoft.com/office/drawing/2014/main" id="{2A3A337D-BCD3-A139-E21C-60564B641644}"/>
              </a:ext>
            </a:extLst>
          </p:cNvPr>
          <p:cNvSpPr txBox="1"/>
          <p:nvPr/>
        </p:nvSpPr>
        <p:spPr>
          <a:xfrm>
            <a:off x="533400" y="1182010"/>
            <a:ext cx="1981200" cy="461665"/>
          </a:xfrm>
          <a:prstGeom prst="rect">
            <a:avLst/>
          </a:prstGeom>
          <a:noFill/>
        </p:spPr>
        <p:txBody>
          <a:bodyPr wrap="square" rtlCol="0">
            <a:spAutoFit/>
          </a:bodyPr>
          <a:lstStyle/>
          <a:p>
            <a:r>
              <a:rPr lang="en-US" altLang="zh-CN" sz="1200" spc="100" dirty="0">
                <a:solidFill>
                  <a:srgbClr val="FFD600"/>
                </a:solidFill>
                <a:latin typeface="Montserrat" pitchFamily="2" charset="77"/>
                <a:cs typeface="Avenir Book"/>
              </a:rPr>
              <a:t>HEBREWS 11:9-10 </a:t>
            </a:r>
          </a:p>
          <a:p>
            <a:r>
              <a:rPr lang="en-US" altLang="zh-CN" sz="1200" spc="100" dirty="0">
                <a:solidFill>
                  <a:srgbClr val="FFD600"/>
                </a:solidFill>
                <a:latin typeface="Montserrat" pitchFamily="2" charset="77"/>
                <a:cs typeface="Avenir Book"/>
              </a:rPr>
              <a:t>(NIV)</a:t>
            </a:r>
            <a:endParaRPr lang="en-US" sz="1200" spc="100" dirty="0">
              <a:solidFill>
                <a:srgbClr val="FFD600"/>
              </a:solidFill>
              <a:latin typeface="Montserrat" pitchFamily="2" charset="77"/>
              <a:cs typeface="Avenir Book"/>
            </a:endParaRPr>
          </a:p>
        </p:txBody>
      </p:sp>
    </p:spTree>
    <p:extLst>
      <p:ext uri="{BB962C8B-B14F-4D97-AF65-F5344CB8AC3E}">
        <p14:creationId xmlns:p14="http://schemas.microsoft.com/office/powerpoint/2010/main" val="21620128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F0AF6-7ED1-0F38-8F50-403935FEA04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DCED189-3D6A-C845-304B-6BA23663E077}"/>
              </a:ext>
            </a:extLst>
          </p:cNvPr>
          <p:cNvSpPr txBox="1"/>
          <p:nvPr/>
        </p:nvSpPr>
        <p:spPr>
          <a:xfrm>
            <a:off x="533400" y="1547158"/>
            <a:ext cx="2133600" cy="584775"/>
          </a:xfrm>
          <a:prstGeom prst="rect">
            <a:avLst/>
          </a:prstGeom>
          <a:noFill/>
        </p:spPr>
        <p:txBody>
          <a:bodyPr wrap="square" rtlCol="0">
            <a:spAutoFit/>
          </a:bodyPr>
          <a:lstStyle/>
          <a:p>
            <a:r>
              <a:rPr lang="zh-CN" altLang="en-US" spc="100" dirty="0">
                <a:solidFill>
                  <a:srgbClr val="FFD600"/>
                </a:solidFill>
                <a:latin typeface="FZZhunYuan-M02S" panose="03000509000000000000" pitchFamily="66" charset="-122"/>
                <a:ea typeface="FZZhunYuan-M02S" panose="03000509000000000000" pitchFamily="66" charset="-122"/>
              </a:rPr>
              <a:t>希伯来书 </a:t>
            </a:r>
            <a:r>
              <a:rPr lang="en-US" altLang="zh-CN" spc="100" dirty="0">
                <a:solidFill>
                  <a:srgbClr val="FFD600"/>
                </a:solidFill>
                <a:latin typeface="FZZhunYuan-M02S" panose="03000509000000000000" pitchFamily="66" charset="-122"/>
                <a:ea typeface="FZZhunYuan-M02S" panose="03000509000000000000" pitchFamily="66" charset="-122"/>
              </a:rPr>
              <a:t>11:9-10 (</a:t>
            </a:r>
            <a:r>
              <a:rPr lang="en-SG" altLang="zh-CN" spc="100" dirty="0">
                <a:solidFill>
                  <a:srgbClr val="FFD600"/>
                </a:solidFill>
                <a:latin typeface="FZZhunYuan-M02S" panose="03000509000000000000" pitchFamily="66" charset="-122"/>
                <a:ea typeface="FZZhunYuan-M02S" panose="03000509000000000000" pitchFamily="66" charset="-122"/>
              </a:rPr>
              <a:t>CUVMPS)</a:t>
            </a:r>
            <a:endParaRPr lang="en-SG" spc="100" dirty="0">
              <a:solidFill>
                <a:srgbClr val="FFD600"/>
              </a:solidFill>
              <a:latin typeface="FZZhunYuan-M02S" panose="03000509000000000000" pitchFamily="66" charset="-122"/>
              <a:ea typeface="FZZhunYuan-M02S" panose="03000509000000000000" pitchFamily="66" charset="-122"/>
            </a:endParaRPr>
          </a:p>
        </p:txBody>
      </p:sp>
      <p:sp>
        <p:nvSpPr>
          <p:cNvPr id="5" name="TextBox 4">
            <a:extLst>
              <a:ext uri="{FF2B5EF4-FFF2-40B4-BE49-F238E27FC236}">
                <a16:creationId xmlns:a16="http://schemas.microsoft.com/office/drawing/2014/main" id="{F06F9172-C9F0-C45B-3D6F-5B968CAD3361}"/>
              </a:ext>
            </a:extLst>
          </p:cNvPr>
          <p:cNvSpPr txBox="1"/>
          <p:nvPr/>
        </p:nvSpPr>
        <p:spPr>
          <a:xfrm>
            <a:off x="3124200" y="1547158"/>
            <a:ext cx="5486400" cy="1938992"/>
          </a:xfrm>
          <a:prstGeom prst="rect">
            <a:avLst/>
          </a:prstGeom>
          <a:noFill/>
          <a:effectLst/>
        </p:spPr>
        <p:txBody>
          <a:bodyPr wrap="square" rtlCol="0">
            <a:spAutoFit/>
          </a:bodyPr>
          <a:lstStyle/>
          <a:p>
            <a:pPr algn="just"/>
            <a:r>
              <a:rPr lang="en-US" altLang="zh-CN" sz="2400" b="0" spc="100" baseline="30000" dirty="0">
                <a:solidFill>
                  <a:srgbClr val="FFD600"/>
                </a:solidFill>
                <a:latin typeface="Yuanti SC" panose="02010600040101010101" pitchFamily="2" charset="-122"/>
                <a:ea typeface="Yuanti SC" panose="02010600040101010101" pitchFamily="2" charset="-122"/>
              </a:rPr>
              <a:t>9</a:t>
            </a:r>
            <a:r>
              <a:rPr lang="en-US" altLang="zh-CN" sz="2400" b="0" spc="100" dirty="0">
                <a:solidFill>
                  <a:srgbClr val="F7F5F8"/>
                </a:solidFill>
                <a:latin typeface="Yuanti SC" panose="02010600040101010101" pitchFamily="2" charset="-122"/>
                <a:ea typeface="Yuanti SC" panose="02010600040101010101" pitchFamily="2" charset="-122"/>
              </a:rPr>
              <a:t> </a:t>
            </a:r>
            <a:r>
              <a:rPr lang="zh-CN" altLang="en-US" sz="2400" b="0" spc="100" dirty="0">
                <a:solidFill>
                  <a:srgbClr val="F7F5F8"/>
                </a:solidFill>
                <a:latin typeface="Yuanti SC" panose="02010600040101010101" pitchFamily="2" charset="-122"/>
                <a:ea typeface="Yuanti SC" panose="02010600040101010101" pitchFamily="2" charset="-122"/>
              </a:rPr>
              <a:t>他因着信，就在所应许之地</a:t>
            </a:r>
            <a:r>
              <a:rPr lang="zh-CN" altLang="en-US" sz="2400" b="0" spc="100" dirty="0">
                <a:solidFill>
                  <a:srgbClr val="FFD600"/>
                </a:solidFill>
                <a:latin typeface="Yuanti SC" panose="02010600040101010101" pitchFamily="2" charset="-122"/>
                <a:ea typeface="Yuanti SC" panose="02010600040101010101" pitchFamily="2" charset="-122"/>
              </a:rPr>
              <a:t>作客</a:t>
            </a:r>
            <a:r>
              <a:rPr lang="zh-CN" altLang="en-US" sz="2400" b="0" spc="100" dirty="0">
                <a:solidFill>
                  <a:srgbClr val="F7F5F8"/>
                </a:solidFill>
                <a:latin typeface="Yuanti SC" panose="02010600040101010101" pitchFamily="2" charset="-122"/>
                <a:ea typeface="Yuanti SC" panose="02010600040101010101" pitchFamily="2" charset="-122"/>
              </a:rPr>
              <a:t>，好像在异地</a:t>
            </a:r>
            <a:r>
              <a:rPr lang="zh-CN" altLang="en-US" sz="2400" b="0" spc="100" dirty="0">
                <a:solidFill>
                  <a:srgbClr val="FFD600"/>
                </a:solidFill>
                <a:latin typeface="Yuanti SC" panose="02010600040101010101" pitchFamily="2" charset="-122"/>
                <a:ea typeface="Yuanti SC" panose="02010600040101010101" pitchFamily="2" charset="-122"/>
              </a:rPr>
              <a:t>居住帐篷</a:t>
            </a:r>
            <a:r>
              <a:rPr lang="zh-CN" altLang="en-US" sz="2400" b="0" spc="100" dirty="0">
                <a:solidFill>
                  <a:srgbClr val="F7F5F8"/>
                </a:solidFill>
                <a:latin typeface="Yuanti SC" panose="02010600040101010101" pitchFamily="2" charset="-122"/>
                <a:ea typeface="Yuanti SC" panose="02010600040101010101" pitchFamily="2" charset="-122"/>
              </a:rPr>
              <a:t>，与那同蒙一个应许的以撒、雅各一样。 </a:t>
            </a:r>
            <a:r>
              <a:rPr lang="en-US" altLang="zh-CN" sz="2400" b="0" spc="100" baseline="30000" dirty="0">
                <a:solidFill>
                  <a:srgbClr val="FFD600"/>
                </a:solidFill>
                <a:latin typeface="Yuanti SC" panose="02010600040101010101" pitchFamily="2" charset="-122"/>
                <a:ea typeface="Yuanti SC" panose="02010600040101010101" pitchFamily="2" charset="-122"/>
              </a:rPr>
              <a:t>10 </a:t>
            </a:r>
            <a:r>
              <a:rPr lang="zh-CN" altLang="en-US" sz="2400" b="0" spc="100" dirty="0">
                <a:solidFill>
                  <a:srgbClr val="F7F5F8"/>
                </a:solidFill>
                <a:latin typeface="Yuanti SC" panose="02010600040101010101" pitchFamily="2" charset="-122"/>
                <a:ea typeface="Yuanti SC" panose="02010600040101010101" pitchFamily="2" charset="-122"/>
              </a:rPr>
              <a:t>因为他</a:t>
            </a:r>
            <a:r>
              <a:rPr lang="zh-CN" altLang="en-US" sz="2400" b="0" spc="100" dirty="0">
                <a:solidFill>
                  <a:srgbClr val="FFD600"/>
                </a:solidFill>
                <a:latin typeface="Yuanti SC" panose="02010600040101010101" pitchFamily="2" charset="-122"/>
                <a:ea typeface="Yuanti SC" panose="02010600040101010101" pitchFamily="2" charset="-122"/>
              </a:rPr>
              <a:t>等候（盼望）</a:t>
            </a:r>
            <a:r>
              <a:rPr lang="zh-CN" altLang="en-US" sz="2400" b="0" spc="100" dirty="0">
                <a:solidFill>
                  <a:srgbClr val="F7F5F8"/>
                </a:solidFill>
                <a:latin typeface="Yuanti SC" panose="02010600040101010101" pitchFamily="2" charset="-122"/>
                <a:ea typeface="Yuanti SC" panose="02010600040101010101" pitchFamily="2" charset="-122"/>
              </a:rPr>
              <a:t>那座有根基的城，就是神所经营、所建造的。</a:t>
            </a:r>
            <a:endParaRPr lang="en-SG" altLang="zh-CN" sz="2400" b="0" spc="100" dirty="0">
              <a:solidFill>
                <a:srgbClr val="F7F5F8"/>
              </a:solidFill>
              <a:latin typeface="Yuanti SC" panose="02010600040101010101" pitchFamily="2" charset="-122"/>
              <a:ea typeface="Yuanti SC" panose="02010600040101010101" pitchFamily="2" charset="-122"/>
            </a:endParaRPr>
          </a:p>
        </p:txBody>
      </p:sp>
    </p:spTree>
    <p:extLst>
      <p:ext uri="{BB962C8B-B14F-4D97-AF65-F5344CB8AC3E}">
        <p14:creationId xmlns:p14="http://schemas.microsoft.com/office/powerpoint/2010/main" val="15507996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83E5A9-025C-FCDC-7BFB-8E06E28A944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D21AC9B-F45A-4BA9-9197-BAA11A4CF4DD}"/>
              </a:ext>
            </a:extLst>
          </p:cNvPr>
          <p:cNvSpPr txBox="1"/>
          <p:nvPr/>
        </p:nvSpPr>
        <p:spPr>
          <a:xfrm>
            <a:off x="533400" y="1414285"/>
            <a:ext cx="8077200" cy="2314929"/>
          </a:xfrm>
          <a:prstGeom prst="rect">
            <a:avLst/>
          </a:prstGeom>
          <a:noFill/>
        </p:spPr>
        <p:txBody>
          <a:bodyPr wrap="square" rtlCol="0">
            <a:spAutoFit/>
          </a:bodyPr>
          <a:lstStyle/>
          <a:p>
            <a:pPr algn="ctr">
              <a:lnSpc>
                <a:spcPct val="110000"/>
              </a:lnSpc>
              <a:defRPr/>
            </a:pPr>
            <a:r>
              <a:rPr lang="en-SG" sz="2400" b="0" spc="100" dirty="0">
                <a:solidFill>
                  <a:prstClr val="white"/>
                </a:solidFill>
                <a:latin typeface="Montserrat" pitchFamily="2" charset="77"/>
              </a:rPr>
              <a:t>Holiness means “to be set apart for God’s use”, reflecting His character, and living in a way that is different from the world and sin.</a:t>
            </a:r>
          </a:p>
          <a:p>
            <a:pPr algn="ctr">
              <a:lnSpc>
                <a:spcPct val="110000"/>
              </a:lnSpc>
            </a:pPr>
            <a:endParaRPr lang="en-US" sz="1200" b="0" spc="100" dirty="0">
              <a:solidFill>
                <a:schemeClr val="tx1"/>
              </a:solidFill>
              <a:latin typeface="Montserrat" pitchFamily="2" charset="77"/>
            </a:endParaRPr>
          </a:p>
          <a:p>
            <a:pPr algn="ctr">
              <a:lnSpc>
                <a:spcPct val="110000"/>
              </a:lnSpc>
            </a:pPr>
            <a:r>
              <a:rPr lang="ja-JP" altLang="en-US" sz="2400" b="0" spc="150">
                <a:solidFill>
                  <a:srgbClr val="F7F5F8"/>
                </a:solidFill>
                <a:latin typeface="Yuanti SC" panose="02010600040101010101" pitchFamily="2" charset="-122"/>
                <a:ea typeface="Yuanti SC" panose="02010600040101010101" pitchFamily="2" charset="-122"/>
              </a:rPr>
              <a:t>圣洁是指“被分别出来，归神使用”，</a:t>
            </a:r>
            <a:endParaRPr lang="en-US" altLang="ja-JP" sz="2400" b="0" spc="150" dirty="0">
              <a:solidFill>
                <a:srgbClr val="F7F5F8"/>
              </a:solidFill>
              <a:latin typeface="Yuanti SC" panose="02010600040101010101" pitchFamily="2" charset="-122"/>
              <a:ea typeface="Yuanti SC" panose="02010600040101010101" pitchFamily="2" charset="-122"/>
            </a:endParaRPr>
          </a:p>
          <a:p>
            <a:pPr algn="ctr">
              <a:lnSpc>
                <a:spcPct val="110000"/>
              </a:lnSpc>
            </a:pPr>
            <a:r>
              <a:rPr lang="ja-JP" altLang="en-US" sz="2400" b="0" spc="150">
                <a:solidFill>
                  <a:srgbClr val="F7F5F8"/>
                </a:solidFill>
                <a:latin typeface="Yuanti SC" panose="02010600040101010101" pitchFamily="2" charset="-122"/>
                <a:ea typeface="Yuanti SC" panose="02010600040101010101" pitchFamily="2" charset="-122"/>
              </a:rPr>
              <a:t>反映神的品格，过着与世俗和罪恶截然不同的生活。</a:t>
            </a:r>
            <a:endParaRPr lang="en-SG" altLang="zh-CN" sz="2400" b="0" spc="100" dirty="0">
              <a:solidFill>
                <a:srgbClr val="F7F5F8"/>
              </a:solidFill>
              <a:latin typeface="Yuanti SC" panose="02010600040101010101" pitchFamily="2" charset="-122"/>
              <a:ea typeface="Yuanti SC" panose="02010600040101010101" pitchFamily="2" charset="-122"/>
            </a:endParaRPr>
          </a:p>
        </p:txBody>
      </p:sp>
    </p:spTree>
    <p:extLst>
      <p:ext uri="{BB962C8B-B14F-4D97-AF65-F5344CB8AC3E}">
        <p14:creationId xmlns:p14="http://schemas.microsoft.com/office/powerpoint/2010/main" val="19388145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4129B2-94AC-6FA2-C059-AC9707052CB8}"/>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20C6E2AE-ECAB-1BAE-F398-81EE8A71EAF5}"/>
              </a:ext>
            </a:extLst>
          </p:cNvPr>
          <p:cNvGrpSpPr/>
          <p:nvPr/>
        </p:nvGrpSpPr>
        <p:grpSpPr>
          <a:xfrm>
            <a:off x="533400" y="1520565"/>
            <a:ext cx="8077200" cy="2102370"/>
            <a:chOff x="533400" y="1182010"/>
            <a:chExt cx="8077200" cy="2102370"/>
          </a:xfrm>
        </p:grpSpPr>
        <p:sp>
          <p:nvSpPr>
            <p:cNvPr id="2" name="TextBox 1">
              <a:extLst>
                <a:ext uri="{FF2B5EF4-FFF2-40B4-BE49-F238E27FC236}">
                  <a16:creationId xmlns:a16="http://schemas.microsoft.com/office/drawing/2014/main" id="{EE27F3EC-C195-2068-B6DB-388B990DCDF8}"/>
                </a:ext>
              </a:extLst>
            </p:cNvPr>
            <p:cNvSpPr txBox="1"/>
            <p:nvPr/>
          </p:nvSpPr>
          <p:spPr>
            <a:xfrm>
              <a:off x="2971800" y="1182010"/>
              <a:ext cx="5638800" cy="2102370"/>
            </a:xfrm>
            <a:prstGeom prst="rect">
              <a:avLst/>
            </a:prstGeom>
            <a:noFill/>
            <a:effectLst/>
          </p:spPr>
          <p:txBody>
            <a:bodyPr wrap="square" rtlCol="0">
              <a:spAutoFit/>
            </a:bodyPr>
            <a:lstStyle/>
            <a:p>
              <a:pPr algn="just">
                <a:lnSpc>
                  <a:spcPct val="110000"/>
                </a:lnSpc>
              </a:pPr>
              <a:r>
                <a:rPr lang="en-SG" sz="2000" b="0" spc="100" baseline="30000" dirty="0">
                  <a:solidFill>
                    <a:srgbClr val="FFD600"/>
                  </a:solidFill>
                  <a:latin typeface="Montserrat Medium" pitchFamily="2" charset="77"/>
                </a:rPr>
                <a:t>16 </a:t>
              </a:r>
              <a:r>
                <a:rPr lang="en-SG" sz="2000" b="0" spc="100" dirty="0">
                  <a:solidFill>
                    <a:schemeClr val="tx1"/>
                  </a:solidFill>
                  <a:latin typeface="Montserrat" pitchFamily="2" charset="77"/>
                </a:rPr>
                <a:t>You yourselves know how we lived in Egypt and how we passed through the countries on the way here. </a:t>
              </a:r>
              <a:r>
                <a:rPr lang="en-SG" sz="2000" b="0" spc="100" baseline="30000" dirty="0">
                  <a:solidFill>
                    <a:srgbClr val="FFD600"/>
                  </a:solidFill>
                  <a:latin typeface="Montserrat Medium" pitchFamily="2" charset="77"/>
                </a:rPr>
                <a:t>17 </a:t>
              </a:r>
              <a:r>
                <a:rPr lang="en-SG" sz="2000" b="0" spc="100" dirty="0">
                  <a:solidFill>
                    <a:schemeClr val="tx1"/>
                  </a:solidFill>
                  <a:latin typeface="Montserrat" pitchFamily="2" charset="77"/>
                </a:rPr>
                <a:t>You saw among them their detestable images and idols of wood and stone, of silver and gold.</a:t>
              </a:r>
            </a:p>
          </p:txBody>
        </p:sp>
        <p:sp>
          <p:nvSpPr>
            <p:cNvPr id="3" name="TextBox 2">
              <a:extLst>
                <a:ext uri="{FF2B5EF4-FFF2-40B4-BE49-F238E27FC236}">
                  <a16:creationId xmlns:a16="http://schemas.microsoft.com/office/drawing/2014/main" id="{8A8D19DB-1E74-37D6-935F-23575E6DD01D}"/>
                </a:ext>
              </a:extLst>
            </p:cNvPr>
            <p:cNvSpPr txBox="1"/>
            <p:nvPr/>
          </p:nvSpPr>
          <p:spPr>
            <a:xfrm>
              <a:off x="533400" y="1182010"/>
              <a:ext cx="1981200" cy="646331"/>
            </a:xfrm>
            <a:prstGeom prst="rect">
              <a:avLst/>
            </a:prstGeom>
            <a:noFill/>
          </p:spPr>
          <p:txBody>
            <a:bodyPr wrap="square" rtlCol="0">
              <a:spAutoFit/>
            </a:bodyPr>
            <a:lstStyle/>
            <a:p>
              <a:r>
                <a:rPr lang="en-US" altLang="zh-CN" sz="1200" spc="100" dirty="0">
                  <a:solidFill>
                    <a:srgbClr val="FFD600"/>
                  </a:solidFill>
                  <a:latin typeface="Montserrat" pitchFamily="2" charset="77"/>
                  <a:cs typeface="Avenir Book"/>
                </a:rPr>
                <a:t>DEUTERONOMY 29:16-17 </a:t>
              </a:r>
            </a:p>
            <a:p>
              <a:r>
                <a:rPr lang="en-US" altLang="zh-CN" sz="1200" spc="100" dirty="0">
                  <a:solidFill>
                    <a:srgbClr val="FFD600"/>
                  </a:solidFill>
                  <a:latin typeface="Montserrat" pitchFamily="2" charset="77"/>
                  <a:cs typeface="Avenir Book"/>
                </a:rPr>
                <a:t>(NIV)</a:t>
              </a:r>
              <a:endParaRPr lang="en-US" sz="1200" spc="100" dirty="0">
                <a:solidFill>
                  <a:srgbClr val="FFD600"/>
                </a:solidFill>
                <a:latin typeface="Montserrat" pitchFamily="2" charset="77"/>
                <a:cs typeface="Avenir Book"/>
              </a:endParaRPr>
            </a:p>
          </p:txBody>
        </p:sp>
      </p:grpSp>
    </p:spTree>
    <p:extLst>
      <p:ext uri="{BB962C8B-B14F-4D97-AF65-F5344CB8AC3E}">
        <p14:creationId xmlns:p14="http://schemas.microsoft.com/office/powerpoint/2010/main" val="35139922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07111B-B6E2-01BA-F04B-683A683BF287}"/>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5FFF5E0A-FA86-1F41-589D-BD30CA412D03}"/>
              </a:ext>
            </a:extLst>
          </p:cNvPr>
          <p:cNvGrpSpPr/>
          <p:nvPr/>
        </p:nvGrpSpPr>
        <p:grpSpPr>
          <a:xfrm>
            <a:off x="533400" y="1786920"/>
            <a:ext cx="8077200" cy="1569660"/>
            <a:chOff x="533400" y="1547158"/>
            <a:chExt cx="8077200" cy="1569660"/>
          </a:xfrm>
        </p:grpSpPr>
        <p:sp>
          <p:nvSpPr>
            <p:cNvPr id="4" name="TextBox 3">
              <a:extLst>
                <a:ext uri="{FF2B5EF4-FFF2-40B4-BE49-F238E27FC236}">
                  <a16:creationId xmlns:a16="http://schemas.microsoft.com/office/drawing/2014/main" id="{37445450-F6B2-1EED-DEA7-7D20D6F9914B}"/>
                </a:ext>
              </a:extLst>
            </p:cNvPr>
            <p:cNvSpPr txBox="1"/>
            <p:nvPr/>
          </p:nvSpPr>
          <p:spPr>
            <a:xfrm>
              <a:off x="533400" y="1547158"/>
              <a:ext cx="2133600" cy="584775"/>
            </a:xfrm>
            <a:prstGeom prst="rect">
              <a:avLst/>
            </a:prstGeom>
            <a:noFill/>
          </p:spPr>
          <p:txBody>
            <a:bodyPr wrap="square" rtlCol="0">
              <a:spAutoFit/>
            </a:bodyPr>
            <a:lstStyle/>
            <a:p>
              <a:r>
                <a:rPr lang="zh-CN" altLang="en-US" spc="100" dirty="0">
                  <a:solidFill>
                    <a:srgbClr val="FFD600"/>
                  </a:solidFill>
                  <a:latin typeface="FZZhunYuan-M02S" panose="03000509000000000000" pitchFamily="66" charset="-122"/>
                  <a:ea typeface="FZZhunYuan-M02S" panose="03000509000000000000" pitchFamily="66" charset="-122"/>
                </a:rPr>
                <a:t>申命记 </a:t>
              </a:r>
              <a:r>
                <a:rPr lang="en-US" altLang="zh-CN" spc="100" dirty="0">
                  <a:solidFill>
                    <a:srgbClr val="FFD600"/>
                  </a:solidFill>
                  <a:latin typeface="FZZhunYuan-M02S" panose="03000509000000000000" pitchFamily="66" charset="-122"/>
                  <a:ea typeface="FZZhunYuan-M02S" panose="03000509000000000000" pitchFamily="66" charset="-122"/>
                </a:rPr>
                <a:t>29:16-17 (</a:t>
              </a:r>
              <a:r>
                <a:rPr lang="en-SG" altLang="zh-CN" spc="100" dirty="0">
                  <a:solidFill>
                    <a:srgbClr val="FFD600"/>
                  </a:solidFill>
                  <a:latin typeface="FZZhunYuan-M02S" panose="03000509000000000000" pitchFamily="66" charset="-122"/>
                  <a:ea typeface="FZZhunYuan-M02S" panose="03000509000000000000" pitchFamily="66" charset="-122"/>
                </a:rPr>
                <a:t>CUVMPS)</a:t>
              </a:r>
              <a:endParaRPr lang="en-SG" spc="100" dirty="0">
                <a:solidFill>
                  <a:srgbClr val="FFD600"/>
                </a:solidFill>
                <a:latin typeface="FZZhunYuan-M02S" panose="03000509000000000000" pitchFamily="66" charset="-122"/>
                <a:ea typeface="FZZhunYuan-M02S" panose="03000509000000000000" pitchFamily="66" charset="-122"/>
              </a:endParaRPr>
            </a:p>
          </p:txBody>
        </p:sp>
        <p:sp>
          <p:nvSpPr>
            <p:cNvPr id="5" name="TextBox 4">
              <a:extLst>
                <a:ext uri="{FF2B5EF4-FFF2-40B4-BE49-F238E27FC236}">
                  <a16:creationId xmlns:a16="http://schemas.microsoft.com/office/drawing/2014/main" id="{893D08C8-B260-7787-B9AC-5F876CF378D8}"/>
                </a:ext>
              </a:extLst>
            </p:cNvPr>
            <p:cNvSpPr txBox="1"/>
            <p:nvPr/>
          </p:nvSpPr>
          <p:spPr>
            <a:xfrm>
              <a:off x="3124200" y="1547158"/>
              <a:ext cx="5486400" cy="1569660"/>
            </a:xfrm>
            <a:prstGeom prst="rect">
              <a:avLst/>
            </a:prstGeom>
            <a:noFill/>
            <a:effectLst/>
          </p:spPr>
          <p:txBody>
            <a:bodyPr wrap="square" rtlCol="0">
              <a:spAutoFit/>
            </a:bodyPr>
            <a:lstStyle/>
            <a:p>
              <a:pPr algn="just"/>
              <a:r>
                <a:rPr lang="en-US" altLang="zh-CN" sz="2400" b="0" spc="100" baseline="30000" dirty="0">
                  <a:solidFill>
                    <a:srgbClr val="FFD600"/>
                  </a:solidFill>
                  <a:latin typeface="Yuanti SC" panose="02010600040101010101" pitchFamily="2" charset="-122"/>
                  <a:ea typeface="Yuanti SC" panose="02010600040101010101" pitchFamily="2" charset="-122"/>
                </a:rPr>
                <a:t>16</a:t>
              </a:r>
              <a:r>
                <a:rPr lang="en-US" altLang="zh-CN" sz="2400" b="0" spc="100" dirty="0">
                  <a:solidFill>
                    <a:srgbClr val="F7F5F8"/>
                  </a:solidFill>
                  <a:latin typeface="Yuanti SC" panose="02010600040101010101" pitchFamily="2" charset="-122"/>
                  <a:ea typeface="Yuanti SC" panose="02010600040101010101" pitchFamily="2" charset="-122"/>
                </a:rPr>
                <a:t> </a:t>
              </a:r>
              <a:r>
                <a:rPr lang="zh-CN" altLang="en-US" sz="2400" b="0" spc="100" dirty="0">
                  <a:solidFill>
                    <a:srgbClr val="F7F5F8"/>
                  </a:solidFill>
                  <a:latin typeface="Yuanti SC" panose="02010600040101010101" pitchFamily="2" charset="-122"/>
                  <a:ea typeface="Yuanti SC" panose="02010600040101010101" pitchFamily="2" charset="-122"/>
                </a:rPr>
                <a:t>我们曾住过埃及地，也从列国经过，这是你们知道的。</a:t>
              </a:r>
              <a:r>
                <a:rPr lang="en-US" altLang="zh-CN" sz="2400" b="0" spc="100" baseline="30000" dirty="0">
                  <a:solidFill>
                    <a:srgbClr val="FFD600"/>
                  </a:solidFill>
                  <a:latin typeface="Yuanti SC" panose="02010600040101010101" pitchFamily="2" charset="-122"/>
                  <a:ea typeface="Yuanti SC" panose="02010600040101010101" pitchFamily="2" charset="-122"/>
                </a:rPr>
                <a:t>17 </a:t>
              </a:r>
              <a:r>
                <a:rPr lang="zh-CN" altLang="en-US" sz="2400" b="0" spc="100" dirty="0">
                  <a:solidFill>
                    <a:srgbClr val="F7F5F8"/>
                  </a:solidFill>
                  <a:latin typeface="Yuanti SC" panose="02010600040101010101" pitchFamily="2" charset="-122"/>
                  <a:ea typeface="Yuanti SC" panose="02010600040101010101" pitchFamily="2" charset="-122"/>
                </a:rPr>
                <a:t>你们也看见他们中间可憎之物，并他们木、石、金、银的偶像。</a:t>
              </a:r>
              <a:endParaRPr lang="en-SG" altLang="zh-CN" sz="2400" b="0" spc="100" dirty="0">
                <a:solidFill>
                  <a:srgbClr val="F7F5F8"/>
                </a:solidFill>
                <a:latin typeface="Yuanti SC" panose="02010600040101010101" pitchFamily="2" charset="-122"/>
                <a:ea typeface="Yuanti SC" panose="02010600040101010101" pitchFamily="2" charset="-122"/>
              </a:endParaRPr>
            </a:p>
          </p:txBody>
        </p:sp>
      </p:grpSp>
    </p:spTree>
    <p:extLst>
      <p:ext uri="{BB962C8B-B14F-4D97-AF65-F5344CB8AC3E}">
        <p14:creationId xmlns:p14="http://schemas.microsoft.com/office/powerpoint/2010/main" val="12727043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C05AE-1FED-E56C-EF7D-430AA6C4D2D8}"/>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531D28B4-0FB0-51E8-5B4D-0C18046B4D7F}"/>
              </a:ext>
            </a:extLst>
          </p:cNvPr>
          <p:cNvGrpSpPr/>
          <p:nvPr/>
        </p:nvGrpSpPr>
        <p:grpSpPr>
          <a:xfrm>
            <a:off x="661554" y="1012733"/>
            <a:ext cx="7820891" cy="3118033"/>
            <a:chOff x="685800" y="674179"/>
            <a:chExt cx="7820891" cy="3118033"/>
          </a:xfrm>
        </p:grpSpPr>
        <p:sp>
          <p:nvSpPr>
            <p:cNvPr id="2" name="TextBox 1">
              <a:extLst>
                <a:ext uri="{FF2B5EF4-FFF2-40B4-BE49-F238E27FC236}">
                  <a16:creationId xmlns:a16="http://schemas.microsoft.com/office/drawing/2014/main" id="{A17C6896-AE67-6AC0-8F1B-1B8B49994413}"/>
                </a:ext>
              </a:extLst>
            </p:cNvPr>
            <p:cNvSpPr txBox="1"/>
            <p:nvPr/>
          </p:nvSpPr>
          <p:spPr>
            <a:xfrm>
              <a:off x="2944091" y="674179"/>
              <a:ext cx="5562600" cy="3118033"/>
            </a:xfrm>
            <a:prstGeom prst="rect">
              <a:avLst/>
            </a:prstGeom>
            <a:noFill/>
            <a:effectLst/>
          </p:spPr>
          <p:txBody>
            <a:bodyPr wrap="square" rtlCol="0">
              <a:spAutoFit/>
            </a:bodyPr>
            <a:lstStyle/>
            <a:p>
              <a:pPr algn="just">
                <a:lnSpc>
                  <a:spcPct val="110000"/>
                </a:lnSpc>
              </a:pPr>
              <a:r>
                <a:rPr lang="en-SG" sz="2000" b="0" spc="100" baseline="30000" dirty="0">
                  <a:solidFill>
                    <a:srgbClr val="FFD600"/>
                  </a:solidFill>
                  <a:latin typeface="Montserrat Medium" pitchFamily="2" charset="77"/>
                </a:rPr>
                <a:t>10 </a:t>
              </a:r>
              <a:r>
                <a:rPr lang="en-SG" sz="2000" b="0" spc="100" dirty="0">
                  <a:solidFill>
                    <a:schemeClr val="tx1"/>
                  </a:solidFill>
                  <a:latin typeface="Montserrat" pitchFamily="2" charset="77"/>
                </a:rPr>
                <a:t>Lot looked around and saw that the </a:t>
              </a:r>
              <a:r>
                <a:rPr lang="en-SG" sz="2000" b="0" spc="100" dirty="0">
                  <a:solidFill>
                    <a:srgbClr val="FFD600"/>
                  </a:solidFill>
                  <a:latin typeface="Montserrat Medium" pitchFamily="2" charset="77"/>
                </a:rPr>
                <a:t>whole plain</a:t>
              </a:r>
              <a:r>
                <a:rPr lang="en-SG" sz="2000" b="0" spc="100" dirty="0">
                  <a:solidFill>
                    <a:schemeClr val="tx1"/>
                  </a:solidFill>
                  <a:latin typeface="Montserrat" pitchFamily="2" charset="77"/>
                </a:rPr>
                <a:t> of the Jordan toward Zoar was </a:t>
              </a:r>
              <a:r>
                <a:rPr lang="en-SG" sz="2000" b="0" spc="100" dirty="0">
                  <a:solidFill>
                    <a:srgbClr val="FFD600"/>
                  </a:solidFill>
                  <a:latin typeface="Montserrat Medium" pitchFamily="2" charset="77"/>
                </a:rPr>
                <a:t>well watered</a:t>
              </a:r>
              <a:r>
                <a:rPr lang="en-SG" sz="2000" b="0" spc="100" dirty="0">
                  <a:solidFill>
                    <a:schemeClr val="tx1"/>
                  </a:solidFill>
                  <a:latin typeface="Montserrat" pitchFamily="2" charset="77"/>
                </a:rPr>
                <a:t>, like the garden of the Lord, like the land of Egypt. (This was before the Lord destroyed Sodom and Gomorrah.) </a:t>
              </a:r>
              <a:r>
                <a:rPr lang="en-SG" sz="2000" b="0" spc="100" baseline="30000" dirty="0">
                  <a:solidFill>
                    <a:srgbClr val="FFD600"/>
                  </a:solidFill>
                  <a:latin typeface="Montserrat Medium" pitchFamily="2" charset="77"/>
                </a:rPr>
                <a:t>11 </a:t>
              </a:r>
              <a:r>
                <a:rPr lang="en-SG" sz="2000" b="0" spc="100" dirty="0">
                  <a:solidFill>
                    <a:schemeClr val="tx1"/>
                  </a:solidFill>
                  <a:latin typeface="Montserrat" pitchFamily="2" charset="77"/>
                </a:rPr>
                <a:t>So Lot chose for himself the whole plain of the Jordan and set out toward the east. The two men parted company:</a:t>
              </a:r>
            </a:p>
          </p:txBody>
        </p:sp>
        <p:sp>
          <p:nvSpPr>
            <p:cNvPr id="3" name="TextBox 2">
              <a:extLst>
                <a:ext uri="{FF2B5EF4-FFF2-40B4-BE49-F238E27FC236}">
                  <a16:creationId xmlns:a16="http://schemas.microsoft.com/office/drawing/2014/main" id="{96945DCD-D2E9-7404-0296-83EEA891D871}"/>
                </a:ext>
              </a:extLst>
            </p:cNvPr>
            <p:cNvSpPr txBox="1"/>
            <p:nvPr/>
          </p:nvSpPr>
          <p:spPr>
            <a:xfrm>
              <a:off x="685800" y="674179"/>
              <a:ext cx="1981200" cy="461665"/>
            </a:xfrm>
            <a:prstGeom prst="rect">
              <a:avLst/>
            </a:prstGeom>
            <a:noFill/>
          </p:spPr>
          <p:txBody>
            <a:bodyPr wrap="square" rtlCol="0">
              <a:spAutoFit/>
            </a:bodyPr>
            <a:lstStyle/>
            <a:p>
              <a:r>
                <a:rPr lang="en-US" altLang="zh-CN" sz="1200" spc="100" dirty="0">
                  <a:solidFill>
                    <a:srgbClr val="FFD600"/>
                  </a:solidFill>
                  <a:latin typeface="Montserrat" pitchFamily="2" charset="77"/>
                  <a:cs typeface="Avenir Book"/>
                </a:rPr>
                <a:t>GENESIS 13:10-13 (NIV)</a:t>
              </a:r>
            </a:p>
          </p:txBody>
        </p:sp>
      </p:grpSp>
    </p:spTree>
    <p:extLst>
      <p:ext uri="{BB962C8B-B14F-4D97-AF65-F5344CB8AC3E}">
        <p14:creationId xmlns:p14="http://schemas.microsoft.com/office/powerpoint/2010/main" val="37654922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7C4BB4-94CE-4C82-7208-C29A69DE5DC0}"/>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D883EE51-C972-6161-8250-B96018540097}"/>
              </a:ext>
            </a:extLst>
          </p:cNvPr>
          <p:cNvGrpSpPr/>
          <p:nvPr/>
        </p:nvGrpSpPr>
        <p:grpSpPr>
          <a:xfrm>
            <a:off x="661554" y="1012733"/>
            <a:ext cx="7820891" cy="2102370"/>
            <a:chOff x="685800" y="674179"/>
            <a:chExt cx="7820891" cy="2102370"/>
          </a:xfrm>
        </p:grpSpPr>
        <p:sp>
          <p:nvSpPr>
            <p:cNvPr id="2" name="TextBox 1">
              <a:extLst>
                <a:ext uri="{FF2B5EF4-FFF2-40B4-BE49-F238E27FC236}">
                  <a16:creationId xmlns:a16="http://schemas.microsoft.com/office/drawing/2014/main" id="{2C9D53DB-DFF9-05F1-8997-D5CB2AB59D42}"/>
                </a:ext>
              </a:extLst>
            </p:cNvPr>
            <p:cNvSpPr txBox="1"/>
            <p:nvPr/>
          </p:nvSpPr>
          <p:spPr>
            <a:xfrm>
              <a:off x="2944091" y="674179"/>
              <a:ext cx="5562600" cy="2102370"/>
            </a:xfrm>
            <a:prstGeom prst="rect">
              <a:avLst/>
            </a:prstGeom>
            <a:noFill/>
            <a:effectLst/>
          </p:spPr>
          <p:txBody>
            <a:bodyPr wrap="square" rtlCol="0">
              <a:spAutoFit/>
            </a:bodyPr>
            <a:lstStyle/>
            <a:p>
              <a:pPr algn="just">
                <a:lnSpc>
                  <a:spcPct val="110000"/>
                </a:lnSpc>
              </a:pPr>
              <a:r>
                <a:rPr lang="en-SG" sz="2000" b="0" spc="100" baseline="30000" dirty="0">
                  <a:solidFill>
                    <a:srgbClr val="FFD600"/>
                  </a:solidFill>
                  <a:latin typeface="Montserrat Medium" pitchFamily="2" charset="77"/>
                </a:rPr>
                <a:t>12 </a:t>
              </a:r>
              <a:r>
                <a:rPr lang="en-SG" sz="2000" b="0" spc="100" dirty="0">
                  <a:solidFill>
                    <a:schemeClr val="tx1"/>
                  </a:solidFill>
                  <a:latin typeface="Montserrat" pitchFamily="2" charset="77"/>
                </a:rPr>
                <a:t>Abram lived in the land of Canaan, while Lot lived among the cities of the plain and pitched his tents near Sodom. </a:t>
              </a:r>
              <a:r>
                <a:rPr lang="en-SG" sz="2000" b="0" spc="100" baseline="30000" dirty="0">
                  <a:solidFill>
                    <a:srgbClr val="FFD600"/>
                  </a:solidFill>
                  <a:latin typeface="Montserrat Medium" pitchFamily="2" charset="77"/>
                </a:rPr>
                <a:t>13 </a:t>
              </a:r>
              <a:r>
                <a:rPr lang="en-SG" sz="2000" b="0" spc="100" dirty="0">
                  <a:solidFill>
                    <a:schemeClr val="tx1"/>
                  </a:solidFill>
                  <a:latin typeface="Montserrat" pitchFamily="2" charset="77"/>
                </a:rPr>
                <a:t>Now the people of Sodom were </a:t>
              </a:r>
              <a:r>
                <a:rPr lang="en-SG" sz="2000" b="0" spc="100" dirty="0">
                  <a:solidFill>
                    <a:srgbClr val="FFD600"/>
                  </a:solidFill>
                  <a:latin typeface="Montserrat Medium" pitchFamily="2" charset="77"/>
                </a:rPr>
                <a:t>wicked</a:t>
              </a:r>
              <a:r>
                <a:rPr lang="en-SG" sz="2000" b="0" spc="100" dirty="0">
                  <a:solidFill>
                    <a:schemeClr val="tx1"/>
                  </a:solidFill>
                  <a:latin typeface="Montserrat" pitchFamily="2" charset="77"/>
                </a:rPr>
                <a:t> and were </a:t>
              </a:r>
              <a:r>
                <a:rPr lang="en-SG" sz="2000" b="0" spc="100" dirty="0">
                  <a:solidFill>
                    <a:srgbClr val="FFD600"/>
                  </a:solidFill>
                  <a:latin typeface="Montserrat Medium" pitchFamily="2" charset="77"/>
                </a:rPr>
                <a:t>sinning greatly against the Lord</a:t>
              </a:r>
              <a:r>
                <a:rPr lang="en-SG" sz="2000" b="0" spc="100" dirty="0">
                  <a:solidFill>
                    <a:schemeClr val="tx1"/>
                  </a:solidFill>
                  <a:latin typeface="Montserrat" pitchFamily="2" charset="77"/>
                </a:rPr>
                <a:t>.</a:t>
              </a:r>
            </a:p>
          </p:txBody>
        </p:sp>
        <p:sp>
          <p:nvSpPr>
            <p:cNvPr id="3" name="TextBox 2">
              <a:extLst>
                <a:ext uri="{FF2B5EF4-FFF2-40B4-BE49-F238E27FC236}">
                  <a16:creationId xmlns:a16="http://schemas.microsoft.com/office/drawing/2014/main" id="{5F403B6C-6B2D-3102-BC01-33D3D16FC9FD}"/>
                </a:ext>
              </a:extLst>
            </p:cNvPr>
            <p:cNvSpPr txBox="1"/>
            <p:nvPr/>
          </p:nvSpPr>
          <p:spPr>
            <a:xfrm>
              <a:off x="685800" y="674179"/>
              <a:ext cx="1981200" cy="461665"/>
            </a:xfrm>
            <a:prstGeom prst="rect">
              <a:avLst/>
            </a:prstGeom>
            <a:noFill/>
          </p:spPr>
          <p:txBody>
            <a:bodyPr wrap="square" rtlCol="0">
              <a:spAutoFit/>
            </a:bodyPr>
            <a:lstStyle/>
            <a:p>
              <a:r>
                <a:rPr lang="en-US" altLang="zh-CN" sz="1200" spc="100" dirty="0">
                  <a:solidFill>
                    <a:srgbClr val="FFD600"/>
                  </a:solidFill>
                  <a:latin typeface="Montserrat" pitchFamily="2" charset="77"/>
                  <a:cs typeface="Avenir Book"/>
                </a:rPr>
                <a:t>GENESIS 13:10-13 (NIV)</a:t>
              </a:r>
            </a:p>
          </p:txBody>
        </p:sp>
      </p:grpSp>
    </p:spTree>
    <p:extLst>
      <p:ext uri="{BB962C8B-B14F-4D97-AF65-F5344CB8AC3E}">
        <p14:creationId xmlns:p14="http://schemas.microsoft.com/office/powerpoint/2010/main" val="14143895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1389DA-8B23-9B10-7D46-23087B7C011D}"/>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1D1A78CA-73F8-31F1-47B9-CF87BB3C17F1}"/>
              </a:ext>
            </a:extLst>
          </p:cNvPr>
          <p:cNvGrpSpPr/>
          <p:nvPr/>
        </p:nvGrpSpPr>
        <p:grpSpPr>
          <a:xfrm>
            <a:off x="533400" y="863590"/>
            <a:ext cx="8077200" cy="3416320"/>
            <a:chOff x="533400" y="1200150"/>
            <a:chExt cx="8077200" cy="3416320"/>
          </a:xfrm>
        </p:grpSpPr>
        <p:sp>
          <p:nvSpPr>
            <p:cNvPr id="4" name="TextBox 3">
              <a:extLst>
                <a:ext uri="{FF2B5EF4-FFF2-40B4-BE49-F238E27FC236}">
                  <a16:creationId xmlns:a16="http://schemas.microsoft.com/office/drawing/2014/main" id="{DF36F96C-E276-3A0E-32D0-28E4B4FF4A18}"/>
                </a:ext>
              </a:extLst>
            </p:cNvPr>
            <p:cNvSpPr txBox="1"/>
            <p:nvPr/>
          </p:nvSpPr>
          <p:spPr>
            <a:xfrm>
              <a:off x="533400" y="1206004"/>
              <a:ext cx="2057400" cy="584775"/>
            </a:xfrm>
            <a:prstGeom prst="rect">
              <a:avLst/>
            </a:prstGeom>
            <a:noFill/>
          </p:spPr>
          <p:txBody>
            <a:bodyPr wrap="square" rtlCol="0">
              <a:spAutoFit/>
            </a:bodyPr>
            <a:lstStyle/>
            <a:p>
              <a:r>
                <a:rPr lang="zh-CN" altLang="en-US" spc="100" dirty="0">
                  <a:solidFill>
                    <a:srgbClr val="FFD600"/>
                  </a:solidFill>
                  <a:latin typeface="FZZhunYuan-M02S" panose="03000509000000000000" pitchFamily="66" charset="-122"/>
                  <a:ea typeface="FZZhunYuan-M02S" panose="03000509000000000000" pitchFamily="66" charset="-122"/>
                </a:rPr>
                <a:t>创世记</a:t>
              </a:r>
              <a:r>
                <a:rPr lang="en-US" altLang="zh-CN" spc="100" dirty="0">
                  <a:solidFill>
                    <a:srgbClr val="FFD600"/>
                  </a:solidFill>
                  <a:latin typeface="FZZhunYuan-M02S" panose="03000509000000000000" pitchFamily="66" charset="-122"/>
                  <a:ea typeface="FZZhunYuan-M02S" panose="03000509000000000000" pitchFamily="66" charset="-122"/>
                </a:rPr>
                <a:t> 13:10-13 </a:t>
              </a:r>
            </a:p>
            <a:p>
              <a:r>
                <a:rPr lang="en-US" altLang="zh-CN" spc="100" dirty="0">
                  <a:solidFill>
                    <a:srgbClr val="FFD600"/>
                  </a:solidFill>
                  <a:latin typeface="FZZhunYuan-M02S" panose="03000509000000000000" pitchFamily="66" charset="-122"/>
                  <a:ea typeface="FZZhunYuan-M02S" panose="03000509000000000000" pitchFamily="66" charset="-122"/>
                </a:rPr>
                <a:t>(</a:t>
              </a:r>
              <a:r>
                <a:rPr lang="en-SG" altLang="zh-CN" spc="100" dirty="0">
                  <a:solidFill>
                    <a:srgbClr val="FFD600"/>
                  </a:solidFill>
                  <a:latin typeface="FZZhunYuan-M02S" panose="03000509000000000000" pitchFamily="66" charset="-122"/>
                  <a:ea typeface="FZZhunYuan-M02S" panose="03000509000000000000" pitchFamily="66" charset="-122"/>
                </a:rPr>
                <a:t>CUVMPS)</a:t>
              </a:r>
              <a:endParaRPr lang="en-SG" spc="100" dirty="0">
                <a:solidFill>
                  <a:srgbClr val="FFD600"/>
                </a:solidFill>
                <a:latin typeface="FZZhunYuan-M02S" panose="03000509000000000000" pitchFamily="66" charset="-122"/>
                <a:ea typeface="FZZhunYuan-M02S" panose="03000509000000000000" pitchFamily="66" charset="-122"/>
              </a:endParaRPr>
            </a:p>
          </p:txBody>
        </p:sp>
        <p:sp>
          <p:nvSpPr>
            <p:cNvPr id="5" name="TextBox 4">
              <a:extLst>
                <a:ext uri="{FF2B5EF4-FFF2-40B4-BE49-F238E27FC236}">
                  <a16:creationId xmlns:a16="http://schemas.microsoft.com/office/drawing/2014/main" id="{9AFA4A10-4D24-FEFC-BCB4-E0CEB83F498A}"/>
                </a:ext>
              </a:extLst>
            </p:cNvPr>
            <p:cNvSpPr txBox="1"/>
            <p:nvPr/>
          </p:nvSpPr>
          <p:spPr>
            <a:xfrm>
              <a:off x="3200400" y="1200150"/>
              <a:ext cx="5410200" cy="3416320"/>
            </a:xfrm>
            <a:prstGeom prst="rect">
              <a:avLst/>
            </a:prstGeom>
            <a:noFill/>
            <a:effectLst/>
          </p:spPr>
          <p:txBody>
            <a:bodyPr wrap="square" rtlCol="0">
              <a:spAutoFit/>
            </a:bodyPr>
            <a:lstStyle/>
            <a:p>
              <a:pPr algn="just"/>
              <a:r>
                <a:rPr lang="en-US" altLang="zh-CN" sz="2400" b="0" spc="100" baseline="30000" dirty="0">
                  <a:solidFill>
                    <a:srgbClr val="FFD600"/>
                  </a:solidFill>
                  <a:latin typeface="Yuanti SC" panose="02010600040101010101" pitchFamily="2" charset="-122"/>
                  <a:ea typeface="Yuanti SC" panose="02010600040101010101" pitchFamily="2" charset="-122"/>
                </a:rPr>
                <a:t>10</a:t>
              </a:r>
              <a:r>
                <a:rPr lang="en-US" altLang="zh-CN" sz="2400" b="0" spc="100" dirty="0">
                  <a:solidFill>
                    <a:srgbClr val="F7F5F8"/>
                  </a:solidFill>
                  <a:latin typeface="Yuanti SC" panose="02010600040101010101" pitchFamily="2" charset="-122"/>
                  <a:ea typeface="Yuanti SC" panose="02010600040101010101" pitchFamily="2" charset="-122"/>
                </a:rPr>
                <a:t> </a:t>
              </a:r>
              <a:r>
                <a:rPr lang="zh-CN" altLang="en-US" sz="2400" b="0" spc="100" dirty="0">
                  <a:solidFill>
                    <a:srgbClr val="F7F5F8"/>
                  </a:solidFill>
                  <a:latin typeface="Yuanti SC" panose="02010600040101010101" pitchFamily="2" charset="-122"/>
                  <a:ea typeface="Yuanti SC" panose="02010600040101010101" pitchFamily="2" charset="-122"/>
                </a:rPr>
                <a:t>罗得举目，看见约旦河的</a:t>
              </a:r>
              <a:r>
                <a:rPr lang="zh-CN" altLang="en-US" sz="2400" b="0" spc="100" dirty="0">
                  <a:solidFill>
                    <a:srgbClr val="FFD600"/>
                  </a:solidFill>
                  <a:latin typeface="Yuanti SC" panose="02010600040101010101" pitchFamily="2" charset="-122"/>
                  <a:ea typeface="Yuanti SC" panose="02010600040101010101" pitchFamily="2" charset="-122"/>
                </a:rPr>
                <a:t>全平原</a:t>
              </a:r>
              <a:r>
                <a:rPr lang="zh-CN" altLang="en-US" sz="2400" b="0" spc="100" dirty="0">
                  <a:solidFill>
                    <a:srgbClr val="F7F5F8"/>
                  </a:solidFill>
                  <a:latin typeface="Yuanti SC" panose="02010600040101010101" pitchFamily="2" charset="-122"/>
                  <a:ea typeface="Yuanti SC" panose="02010600040101010101" pitchFamily="2" charset="-122"/>
                </a:rPr>
                <a:t>，直到琐珥，都是</a:t>
              </a:r>
              <a:r>
                <a:rPr lang="zh-CN" altLang="en-US" sz="2400" b="0" spc="100" dirty="0">
                  <a:solidFill>
                    <a:srgbClr val="FFD600"/>
                  </a:solidFill>
                  <a:latin typeface="Yuanti SC" panose="02010600040101010101" pitchFamily="2" charset="-122"/>
                  <a:ea typeface="Yuanti SC" panose="02010600040101010101" pitchFamily="2" charset="-122"/>
                </a:rPr>
                <a:t>滋润</a:t>
              </a:r>
              <a:r>
                <a:rPr lang="zh-CN" altLang="en-US" sz="2400" b="0" spc="100" dirty="0">
                  <a:solidFill>
                    <a:srgbClr val="F7F5F8"/>
                  </a:solidFill>
                  <a:latin typeface="Yuanti SC" panose="02010600040101010101" pitchFamily="2" charset="-122"/>
                  <a:ea typeface="Yuanti SC" panose="02010600040101010101" pitchFamily="2" charset="-122"/>
                </a:rPr>
                <a:t>的。那地在耶和华未灭所多玛、蛾摩拉以先如同耶和华的园子，也像埃及地。</a:t>
              </a:r>
              <a:r>
                <a:rPr lang="en-US" altLang="zh-CN" sz="2400" b="0" spc="100" baseline="30000" dirty="0">
                  <a:solidFill>
                    <a:srgbClr val="FFD600"/>
                  </a:solidFill>
                  <a:latin typeface="Yuanti SC" panose="02010600040101010101" pitchFamily="2" charset="-122"/>
                  <a:ea typeface="Yuanti SC" panose="02010600040101010101" pitchFamily="2" charset="-122"/>
                </a:rPr>
                <a:t>11 </a:t>
              </a:r>
              <a:r>
                <a:rPr lang="zh-CN" altLang="en-US" sz="2400" b="0" spc="100" dirty="0">
                  <a:solidFill>
                    <a:srgbClr val="F7F5F8"/>
                  </a:solidFill>
                  <a:latin typeface="Yuanti SC" panose="02010600040101010101" pitchFamily="2" charset="-122"/>
                  <a:ea typeface="Yuanti SC" panose="02010600040101010101" pitchFamily="2" charset="-122"/>
                </a:rPr>
                <a:t>于是罗得选择约旦河的全平原，往东迁移。他们就彼此分离了。</a:t>
              </a:r>
              <a:r>
                <a:rPr lang="en-US" altLang="zh-CN" sz="2400" b="0" spc="100" baseline="30000" dirty="0">
                  <a:solidFill>
                    <a:srgbClr val="FFD600"/>
                  </a:solidFill>
                  <a:latin typeface="Yuanti SC" panose="02010600040101010101" pitchFamily="2" charset="-122"/>
                  <a:ea typeface="Yuanti SC" panose="02010600040101010101" pitchFamily="2" charset="-122"/>
                </a:rPr>
                <a:t>12 </a:t>
              </a:r>
              <a:r>
                <a:rPr lang="zh-CN" altLang="en-US" sz="2400" b="0" spc="100" dirty="0">
                  <a:solidFill>
                    <a:srgbClr val="F7F5F8"/>
                  </a:solidFill>
                  <a:latin typeface="Yuanti SC" panose="02010600040101010101" pitchFamily="2" charset="-122"/>
                  <a:ea typeface="Yuanti SC" panose="02010600040101010101" pitchFamily="2" charset="-122"/>
                </a:rPr>
                <a:t>亚伯兰住在迦南地，罗得住在平原的城邑，渐渐挪移帐篷，直到所多玛。</a:t>
              </a:r>
              <a:r>
                <a:rPr lang="en-US" altLang="zh-CN" sz="2400" b="0" spc="100" baseline="30000" dirty="0">
                  <a:solidFill>
                    <a:srgbClr val="FFD600"/>
                  </a:solidFill>
                  <a:latin typeface="Yuanti SC" panose="02010600040101010101" pitchFamily="2" charset="-122"/>
                  <a:ea typeface="Yuanti SC" panose="02010600040101010101" pitchFamily="2" charset="-122"/>
                </a:rPr>
                <a:t>13 </a:t>
              </a:r>
              <a:r>
                <a:rPr lang="zh-CN" altLang="en-US" sz="2400" b="0" spc="100" dirty="0">
                  <a:solidFill>
                    <a:srgbClr val="F7F5F8"/>
                  </a:solidFill>
                  <a:latin typeface="Yuanti SC" panose="02010600040101010101" pitchFamily="2" charset="-122"/>
                  <a:ea typeface="Yuanti SC" panose="02010600040101010101" pitchFamily="2" charset="-122"/>
                </a:rPr>
                <a:t>所多玛人</a:t>
              </a:r>
              <a:r>
                <a:rPr lang="zh-CN" altLang="en-US" sz="2400" b="0" spc="100" dirty="0">
                  <a:solidFill>
                    <a:srgbClr val="FFD600"/>
                  </a:solidFill>
                  <a:latin typeface="Yuanti SC" panose="02010600040101010101" pitchFamily="2" charset="-122"/>
                  <a:ea typeface="Yuanti SC" panose="02010600040101010101" pitchFamily="2" charset="-122"/>
                </a:rPr>
                <a:t>在耶和华面前罪大恶极</a:t>
              </a:r>
              <a:r>
                <a:rPr lang="zh-CN" altLang="en-US" sz="2400" b="0" spc="100" dirty="0">
                  <a:solidFill>
                    <a:srgbClr val="F7F5F8"/>
                  </a:solidFill>
                  <a:latin typeface="Yuanti SC" panose="02010600040101010101" pitchFamily="2" charset="-122"/>
                  <a:ea typeface="Yuanti SC" panose="02010600040101010101" pitchFamily="2" charset="-122"/>
                </a:rPr>
                <a:t>。</a:t>
              </a:r>
              <a:endParaRPr lang="en-SG" altLang="zh-CN" sz="2400" b="0" spc="100" dirty="0">
                <a:solidFill>
                  <a:srgbClr val="F7F5F8"/>
                </a:solidFill>
                <a:latin typeface="Yuanti SC" panose="02010600040101010101" pitchFamily="2" charset="-122"/>
                <a:ea typeface="Yuanti SC" panose="02010600040101010101" pitchFamily="2" charset="-122"/>
              </a:endParaRPr>
            </a:p>
          </p:txBody>
        </p:sp>
      </p:grpSp>
    </p:spTree>
    <p:extLst>
      <p:ext uri="{BB962C8B-B14F-4D97-AF65-F5344CB8AC3E}">
        <p14:creationId xmlns:p14="http://schemas.microsoft.com/office/powerpoint/2010/main" val="1346765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C13C8C-11E8-10DF-0256-12B077335792}"/>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F06842A1-CCCC-5283-604B-58F3ACFC4751}"/>
              </a:ext>
            </a:extLst>
          </p:cNvPr>
          <p:cNvSpPr txBox="1"/>
          <p:nvPr/>
        </p:nvSpPr>
        <p:spPr>
          <a:xfrm>
            <a:off x="685800" y="767775"/>
            <a:ext cx="7772400" cy="584775"/>
          </a:xfrm>
          <a:prstGeom prst="rect">
            <a:avLst/>
          </a:prstGeom>
          <a:noFill/>
        </p:spPr>
        <p:txBody>
          <a:bodyPr wrap="square" rtlCol="0">
            <a:spAutoFit/>
          </a:bodyPr>
          <a:lstStyle>
            <a:defPPr>
              <a:defRPr lang="en-GB"/>
            </a:defPPr>
            <a:lvl1pPr algn="ctr">
              <a:defRPr b="0" spc="100">
                <a:solidFill>
                  <a:schemeClr val="tx1">
                    <a:lumMod val="50000"/>
                  </a:schemeClr>
                </a:solidFill>
                <a:latin typeface="Montserrat" pitchFamily="2" charset="77"/>
              </a:defRPr>
            </a:lvl1pPr>
          </a:lstStyle>
          <a:p>
            <a:pPr marL="0" marR="0" lvl="0" indent="0" algn="ctr" defTabSz="284705" rtl="0" eaLnBrk="1" fontAlgn="base" latinLnBrk="0" hangingPunct="1">
              <a:lnSpc>
                <a:spcPct val="100000"/>
              </a:lnSpc>
              <a:spcBef>
                <a:spcPct val="0"/>
              </a:spcBef>
              <a:spcAft>
                <a:spcPct val="0"/>
              </a:spcAft>
              <a:buClrTx/>
              <a:buSzTx/>
              <a:buFontTx/>
              <a:buNone/>
              <a:tabLst/>
              <a:defRPr/>
            </a:pPr>
            <a:r>
              <a:rPr kumimoji="0" lang="en-SG" sz="1600" b="0" i="0" u="none" strike="noStrike" kern="1200" cap="none" spc="100" normalizeH="0" baseline="0" noProof="0" dirty="0">
                <a:ln>
                  <a:noFill/>
                </a:ln>
                <a:solidFill>
                  <a:srgbClr val="C0504D">
                    <a:lumMod val="60000"/>
                    <a:lumOff val="40000"/>
                  </a:srgbClr>
                </a:solidFill>
                <a:effectLst/>
                <a:uLnTx/>
                <a:uFillTx/>
                <a:latin typeface="Montserrat" pitchFamily="2" charset="77"/>
                <a:ea typeface="Arial Unicode MS" pitchFamily="34" charset="-128"/>
                <a:cs typeface="Arial Unicode MS" pitchFamily="34" charset="-128"/>
              </a:rPr>
              <a:t>What must we hold on to in order to live out our calling?</a:t>
            </a:r>
          </a:p>
          <a:p>
            <a:pPr marL="0" marR="0" lvl="0" indent="0" algn="ctr" defTabSz="284705" rtl="0" eaLnBrk="1" fontAlgn="base" latinLnBrk="0" hangingPunct="1">
              <a:lnSpc>
                <a:spcPct val="100000"/>
              </a:lnSpc>
              <a:spcBef>
                <a:spcPct val="0"/>
              </a:spcBef>
              <a:spcAft>
                <a:spcPct val="0"/>
              </a:spcAft>
              <a:buClrTx/>
              <a:buSzTx/>
              <a:buFontTx/>
              <a:buNone/>
              <a:tabLst/>
              <a:defRPr/>
            </a:pPr>
            <a:r>
              <a:rPr kumimoji="0" lang="zh-CN" altLang="en-US" sz="1600" b="0" i="0" u="none" strike="noStrike" kern="1200" cap="none" spc="100" normalizeH="0" baseline="0" noProof="0" dirty="0">
                <a:ln>
                  <a:noFill/>
                </a:ln>
                <a:solidFill>
                  <a:srgbClr val="C0504D">
                    <a:lumMod val="60000"/>
                    <a:lumOff val="40000"/>
                  </a:srgbClr>
                </a:solidFill>
                <a:effectLst/>
                <a:uLnTx/>
                <a:uFillTx/>
                <a:latin typeface="Yuanti SC" panose="02010600040101010101" pitchFamily="2" charset="-122"/>
                <a:ea typeface="Yuanti SC" panose="02010600040101010101" pitchFamily="2" charset="-122"/>
                <a:cs typeface="Arial Unicode MS" pitchFamily="34" charset="-128"/>
              </a:rPr>
              <a:t>  </a:t>
            </a:r>
            <a:r>
              <a:rPr kumimoji="0" lang="zh-TW" altLang="en-US" sz="1600" b="0" i="0" u="none" strike="noStrike" kern="1200" cap="none" spc="100" normalizeH="0" baseline="0" noProof="0" dirty="0">
                <a:ln>
                  <a:noFill/>
                </a:ln>
                <a:solidFill>
                  <a:srgbClr val="C0504D">
                    <a:lumMod val="60000"/>
                    <a:lumOff val="40000"/>
                  </a:srgbClr>
                </a:solidFill>
                <a:effectLst/>
                <a:uLnTx/>
                <a:uFillTx/>
                <a:latin typeface="Yuanti SC" panose="02010600040101010101" pitchFamily="2" charset="-122"/>
                <a:ea typeface="Yuanti SC" panose="02010600040101010101" pitchFamily="2" charset="-122"/>
                <a:cs typeface="Arial Unicode MS" pitchFamily="34" charset="-128"/>
              </a:rPr>
              <a:t>我们要持守什么，才能活出我们的呼召？</a:t>
            </a:r>
            <a:endParaRPr kumimoji="0" lang="en-SG" sz="1600" b="0" i="0" u="none" strike="noStrike" kern="1200" cap="none" spc="100" normalizeH="0" baseline="0" noProof="0" dirty="0">
              <a:ln>
                <a:noFill/>
              </a:ln>
              <a:solidFill>
                <a:srgbClr val="C0504D">
                  <a:lumMod val="60000"/>
                  <a:lumOff val="40000"/>
                </a:srgbClr>
              </a:solidFill>
              <a:effectLst/>
              <a:uLnTx/>
              <a:uFillTx/>
              <a:latin typeface="Yuanti SC" panose="02010600040101010101" pitchFamily="2" charset="-122"/>
              <a:ea typeface="Yuanti SC" panose="02010600040101010101" pitchFamily="2" charset="-122"/>
              <a:cs typeface="Arial Unicode MS" pitchFamily="34" charset="-128"/>
            </a:endParaRPr>
          </a:p>
        </p:txBody>
      </p:sp>
      <p:sp>
        <p:nvSpPr>
          <p:cNvPr id="3" name="TextBox 2">
            <a:extLst>
              <a:ext uri="{FF2B5EF4-FFF2-40B4-BE49-F238E27FC236}">
                <a16:creationId xmlns:a16="http://schemas.microsoft.com/office/drawing/2014/main" id="{AEF1A6CA-8FA4-E6A8-D8A5-CF2748DAA459}"/>
              </a:ext>
            </a:extLst>
          </p:cNvPr>
          <p:cNvSpPr txBox="1"/>
          <p:nvPr/>
        </p:nvSpPr>
        <p:spPr>
          <a:xfrm>
            <a:off x="685800" y="1739265"/>
            <a:ext cx="7772400" cy="984885"/>
          </a:xfrm>
          <a:prstGeom prst="rect">
            <a:avLst/>
          </a:prstGeom>
          <a:noFill/>
        </p:spPr>
        <p:txBody>
          <a:bodyPr wrap="square" rtlCol="0">
            <a:spAutoFit/>
          </a:bodyPr>
          <a:lstStyle/>
          <a:p>
            <a:pPr marL="0" marR="0" lvl="0" indent="0" algn="ctr" defTabSz="284705" rtl="0" eaLnBrk="1" fontAlgn="base" latinLnBrk="0" hangingPunct="1">
              <a:lnSpc>
                <a:spcPct val="100000"/>
              </a:lnSpc>
              <a:spcBef>
                <a:spcPct val="0"/>
              </a:spcBef>
              <a:spcAft>
                <a:spcPct val="0"/>
              </a:spcAft>
              <a:buClrTx/>
              <a:buSzTx/>
              <a:buFontTx/>
              <a:buNone/>
              <a:tabLst/>
              <a:defRPr/>
            </a:pPr>
            <a:r>
              <a:rPr kumimoji="0" lang="en-SG" sz="3400" b="1" i="0" u="none" strike="noStrike" kern="1200" cap="none" spc="100" normalizeH="0" baseline="0" noProof="0" dirty="0">
                <a:ln>
                  <a:noFill/>
                </a:ln>
                <a:solidFill>
                  <a:prstClr val="white"/>
                </a:solidFill>
                <a:effectLst/>
                <a:uLnTx/>
                <a:uFillTx/>
                <a:latin typeface="Montserrat" pitchFamily="2" charset="77"/>
                <a:ea typeface="Arial Unicode MS" pitchFamily="34" charset="-128"/>
                <a:cs typeface="Arial Unicode MS" pitchFamily="34" charset="-128"/>
              </a:rPr>
              <a:t>GOD’S SOVEREIGN PLAN</a:t>
            </a:r>
          </a:p>
          <a:p>
            <a:pPr marL="0" marR="0" lvl="0" indent="0" algn="ctr" defTabSz="284705" rtl="0" eaLnBrk="1" fontAlgn="base" latinLnBrk="0" hangingPunct="1">
              <a:lnSpc>
                <a:spcPct val="100000"/>
              </a:lnSpc>
              <a:spcBef>
                <a:spcPct val="0"/>
              </a:spcBef>
              <a:spcAft>
                <a:spcPct val="0"/>
              </a:spcAft>
              <a:buClrTx/>
              <a:buSzTx/>
              <a:buFontTx/>
              <a:buNone/>
              <a:tabLst/>
              <a:defRPr/>
            </a:pPr>
            <a:r>
              <a:rPr kumimoji="0" lang="en-SG" sz="2400" b="0" i="0" u="none" strike="noStrike" kern="1200" cap="none" spc="100" normalizeH="0" baseline="0" noProof="0" dirty="0">
                <a:ln>
                  <a:noFill/>
                </a:ln>
                <a:solidFill>
                  <a:prstClr val="white">
                    <a:lumMod val="75000"/>
                  </a:prstClr>
                </a:solidFill>
                <a:effectLst/>
                <a:uLnTx/>
                <a:uFillTx/>
                <a:latin typeface="Montserrat Medium" pitchFamily="2" charset="77"/>
                <a:ea typeface="Arial Unicode MS" pitchFamily="34" charset="-128"/>
                <a:cs typeface="Arial Unicode MS" pitchFamily="34" charset="-128"/>
              </a:rPr>
              <a:t>NOT OUR </a:t>
            </a:r>
            <a:r>
              <a:rPr kumimoji="0" lang="en-US" altLang="zh-CN" sz="2400" b="0" i="0" u="none" strike="noStrike" kern="1200" cap="none" spc="100" normalizeH="0" baseline="0" noProof="0" dirty="0">
                <a:ln>
                  <a:noFill/>
                </a:ln>
                <a:solidFill>
                  <a:prstClr val="white">
                    <a:lumMod val="75000"/>
                  </a:prstClr>
                </a:solidFill>
                <a:effectLst/>
                <a:uLnTx/>
                <a:uFillTx/>
                <a:latin typeface="Montserrat Medium" pitchFamily="2" charset="77"/>
                <a:ea typeface="Arial Unicode MS" pitchFamily="34" charset="-128"/>
                <a:cs typeface="Arial Unicode MS" pitchFamily="34" charset="-128"/>
              </a:rPr>
              <a:t>PERSONAL</a:t>
            </a:r>
            <a:r>
              <a:rPr kumimoji="0" lang="zh-CN" altLang="en-US" sz="2400" b="0" i="0" u="none" strike="noStrike" kern="1200" cap="none" spc="100" normalizeH="0" baseline="0" noProof="0" dirty="0">
                <a:ln>
                  <a:noFill/>
                </a:ln>
                <a:solidFill>
                  <a:prstClr val="white">
                    <a:lumMod val="75000"/>
                  </a:prstClr>
                </a:solidFill>
                <a:effectLst/>
                <a:uLnTx/>
                <a:uFillTx/>
                <a:latin typeface="Montserrat Medium" pitchFamily="2" charset="77"/>
                <a:ea typeface="Arial Unicode MS" pitchFamily="34" charset="-128"/>
                <a:cs typeface="Arial Unicode MS" pitchFamily="34" charset="-128"/>
              </a:rPr>
              <a:t> </a:t>
            </a:r>
            <a:r>
              <a:rPr kumimoji="0" lang="en-US" altLang="zh-CN" sz="2400" b="0" i="0" u="none" strike="noStrike" kern="1200" cap="none" spc="100" normalizeH="0" baseline="0" noProof="0" dirty="0">
                <a:ln>
                  <a:noFill/>
                </a:ln>
                <a:solidFill>
                  <a:prstClr val="white">
                    <a:lumMod val="75000"/>
                  </a:prstClr>
                </a:solidFill>
                <a:effectLst/>
                <a:uLnTx/>
                <a:uFillTx/>
                <a:latin typeface="Montserrat Medium" pitchFamily="2" charset="77"/>
                <a:ea typeface="Arial Unicode MS" pitchFamily="34" charset="-128"/>
                <a:cs typeface="Arial Unicode MS" pitchFamily="34" charset="-128"/>
              </a:rPr>
              <a:t>DESIRES</a:t>
            </a:r>
            <a:endParaRPr kumimoji="0" lang="en-SG" sz="2400" b="0" i="0" u="none" strike="noStrike" kern="1200" cap="none" spc="100" normalizeH="0" baseline="0" noProof="0" dirty="0">
              <a:ln>
                <a:noFill/>
              </a:ln>
              <a:solidFill>
                <a:prstClr val="white">
                  <a:lumMod val="75000"/>
                </a:prstClr>
              </a:solidFill>
              <a:effectLst/>
              <a:uLnTx/>
              <a:uFillTx/>
              <a:latin typeface="Montserrat Medium" pitchFamily="2" charset="77"/>
              <a:ea typeface="Arial Unicode MS" pitchFamily="34" charset="-128"/>
              <a:cs typeface="Arial Unicode MS" pitchFamily="34" charset="-128"/>
            </a:endParaRPr>
          </a:p>
        </p:txBody>
      </p:sp>
      <p:sp>
        <p:nvSpPr>
          <p:cNvPr id="4" name="TextBox 3">
            <a:extLst>
              <a:ext uri="{FF2B5EF4-FFF2-40B4-BE49-F238E27FC236}">
                <a16:creationId xmlns:a16="http://schemas.microsoft.com/office/drawing/2014/main" id="{B430BAA8-3E3D-BD0A-326D-327733EB74FC}"/>
              </a:ext>
            </a:extLst>
          </p:cNvPr>
          <p:cNvSpPr txBox="1"/>
          <p:nvPr/>
        </p:nvSpPr>
        <p:spPr>
          <a:xfrm>
            <a:off x="685800" y="3034665"/>
            <a:ext cx="7772400" cy="984885"/>
          </a:xfrm>
          <a:prstGeom prst="rect">
            <a:avLst/>
          </a:prstGeom>
          <a:noFill/>
        </p:spPr>
        <p:txBody>
          <a:bodyPr wrap="square" rtlCol="0">
            <a:spAutoFit/>
          </a:bodyPr>
          <a:lstStyle/>
          <a:p>
            <a:pPr marL="0" marR="0" lvl="0" indent="0" algn="ctr" defTabSz="284705" rtl="0" eaLnBrk="1" fontAlgn="base" latinLnBrk="0" hangingPunct="1">
              <a:lnSpc>
                <a:spcPct val="100000"/>
              </a:lnSpc>
              <a:spcBef>
                <a:spcPct val="0"/>
              </a:spcBef>
              <a:spcAft>
                <a:spcPct val="0"/>
              </a:spcAft>
              <a:buClrTx/>
              <a:buSzTx/>
              <a:buFontTx/>
              <a:buNone/>
              <a:tabLst/>
              <a:defRPr/>
            </a:pPr>
            <a:r>
              <a:rPr kumimoji="0" lang="zh-TW" altLang="en-US" sz="3400" b="1" i="0" u="none" strike="noStrike" kern="1200" cap="none" spc="100" normalizeH="0" baseline="0" noProof="0" dirty="0">
                <a:ln>
                  <a:noFill/>
                </a:ln>
                <a:solidFill>
                  <a:prstClr val="white"/>
                </a:solidFill>
                <a:effectLst/>
                <a:uLnTx/>
                <a:uFillTx/>
                <a:latin typeface="Yuanti SC" panose="02010600040101010101" pitchFamily="2" charset="-122"/>
                <a:ea typeface="Yuanti SC" panose="02010600040101010101" pitchFamily="2" charset="-122"/>
                <a:cs typeface="Arial Unicode MS" pitchFamily="34" charset="-128"/>
              </a:rPr>
              <a:t>神主权的计划</a:t>
            </a:r>
            <a:endParaRPr kumimoji="0" lang="en-SG" sz="3400" b="1" i="0" u="none" strike="noStrike" kern="1200" cap="none" spc="100" normalizeH="0" baseline="0" noProof="0" dirty="0">
              <a:ln>
                <a:noFill/>
              </a:ln>
              <a:solidFill>
                <a:prstClr val="white"/>
              </a:solidFill>
              <a:effectLst/>
              <a:uLnTx/>
              <a:uFillTx/>
              <a:latin typeface="Yuanti SC" panose="02010600040101010101" pitchFamily="2" charset="-122"/>
              <a:ea typeface="Yuanti SC" panose="02010600040101010101" pitchFamily="2" charset="-122"/>
              <a:cs typeface="Arial Unicode MS" pitchFamily="34" charset="-128"/>
            </a:endParaRPr>
          </a:p>
          <a:p>
            <a:pPr marL="0" marR="0" lvl="0" indent="0" algn="ctr" defTabSz="284705" rtl="0" eaLnBrk="1" fontAlgn="base" latinLnBrk="0" hangingPunct="1">
              <a:lnSpc>
                <a:spcPct val="100000"/>
              </a:lnSpc>
              <a:spcBef>
                <a:spcPct val="0"/>
              </a:spcBef>
              <a:spcAft>
                <a:spcPct val="0"/>
              </a:spcAft>
              <a:buClrTx/>
              <a:buSzTx/>
              <a:buFontTx/>
              <a:buNone/>
              <a:tabLst/>
              <a:defRPr/>
            </a:pPr>
            <a:r>
              <a:rPr kumimoji="0" lang="zh-TW" altLang="en-US" sz="2400" b="0" i="0" u="none" strike="noStrike" kern="1200" cap="none" spc="100" normalizeH="0" baseline="0" noProof="0" dirty="0">
                <a:ln>
                  <a:noFill/>
                </a:ln>
                <a:solidFill>
                  <a:prstClr val="white">
                    <a:lumMod val="75000"/>
                  </a:prstClr>
                </a:solidFill>
                <a:effectLst/>
                <a:uLnTx/>
                <a:uFillTx/>
                <a:latin typeface="Yuanti SC" panose="02010600040101010101" pitchFamily="2" charset="-122"/>
                <a:ea typeface="Yuanti SC" panose="02010600040101010101" pitchFamily="2" charset="-122"/>
                <a:cs typeface="Arial Unicode MS" pitchFamily="34" charset="-128"/>
              </a:rPr>
              <a:t>而非个人的私欲</a:t>
            </a:r>
            <a:endParaRPr kumimoji="0" lang="en-SG" sz="2400" b="0" i="0" u="none" strike="noStrike" kern="1200" cap="none" spc="100" normalizeH="0" baseline="0" noProof="0" dirty="0">
              <a:ln>
                <a:noFill/>
              </a:ln>
              <a:solidFill>
                <a:prstClr val="white">
                  <a:lumMod val="75000"/>
                </a:prstClr>
              </a:solidFill>
              <a:effectLst/>
              <a:uLnTx/>
              <a:uFillTx/>
              <a:latin typeface="Yuanti SC" panose="02010600040101010101" pitchFamily="2" charset="-122"/>
              <a:ea typeface="Yuanti SC" panose="02010600040101010101" pitchFamily="2" charset="-122"/>
              <a:cs typeface="Arial Unicode MS" pitchFamily="34" charset="-128"/>
            </a:endParaRPr>
          </a:p>
        </p:txBody>
      </p:sp>
    </p:spTree>
    <p:extLst>
      <p:ext uri="{BB962C8B-B14F-4D97-AF65-F5344CB8AC3E}">
        <p14:creationId xmlns:p14="http://schemas.microsoft.com/office/powerpoint/2010/main" val="34562318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77C020-04F2-4850-8E64-3934B073C19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E5DBB47-7A18-0F5B-9646-2B518AE4BAEC}"/>
              </a:ext>
            </a:extLst>
          </p:cNvPr>
          <p:cNvSpPr txBox="1"/>
          <p:nvPr/>
        </p:nvSpPr>
        <p:spPr>
          <a:xfrm>
            <a:off x="533400" y="1820550"/>
            <a:ext cx="8077200" cy="1095236"/>
          </a:xfrm>
          <a:prstGeom prst="rect">
            <a:avLst/>
          </a:prstGeom>
          <a:noFill/>
        </p:spPr>
        <p:txBody>
          <a:bodyPr wrap="square" rtlCol="0">
            <a:spAutoFit/>
          </a:bodyPr>
          <a:lstStyle/>
          <a:p>
            <a:pPr algn="ctr">
              <a:lnSpc>
                <a:spcPct val="110000"/>
              </a:lnSpc>
            </a:pPr>
            <a:r>
              <a:rPr lang="en-US" altLang="zh-CN" sz="2400" b="0" spc="100" dirty="0">
                <a:solidFill>
                  <a:schemeClr val="tx1"/>
                </a:solidFill>
                <a:latin typeface="Montserrat" pitchFamily="2" charset="77"/>
              </a:rPr>
              <a:t>Is there a difference in us or are we</a:t>
            </a:r>
          </a:p>
          <a:p>
            <a:pPr algn="ctr">
              <a:lnSpc>
                <a:spcPct val="110000"/>
              </a:lnSpc>
            </a:pPr>
            <a:r>
              <a:rPr lang="en-US" altLang="zh-CN" sz="2400" b="0" spc="100" dirty="0">
                <a:solidFill>
                  <a:schemeClr val="tx1"/>
                </a:solidFill>
                <a:latin typeface="Montserrat" pitchFamily="2" charset="77"/>
              </a:rPr>
              <a:t>the same as everyone else around us?</a:t>
            </a:r>
          </a:p>
          <a:p>
            <a:pPr algn="ctr">
              <a:lnSpc>
                <a:spcPct val="110000"/>
              </a:lnSpc>
            </a:pPr>
            <a:endParaRPr lang="en-US" sz="1200" b="0" spc="100" dirty="0">
              <a:solidFill>
                <a:schemeClr val="tx1"/>
              </a:solidFill>
              <a:latin typeface="Montserrat" pitchFamily="2" charset="77"/>
            </a:endParaRPr>
          </a:p>
        </p:txBody>
      </p:sp>
      <p:sp>
        <p:nvSpPr>
          <p:cNvPr id="7" name="TextBox 6">
            <a:extLst>
              <a:ext uri="{FF2B5EF4-FFF2-40B4-BE49-F238E27FC236}">
                <a16:creationId xmlns:a16="http://schemas.microsoft.com/office/drawing/2014/main" id="{13813ADC-044A-A983-4AC6-16B355FFE1C7}"/>
              </a:ext>
            </a:extLst>
          </p:cNvPr>
          <p:cNvSpPr txBox="1"/>
          <p:nvPr/>
        </p:nvSpPr>
        <p:spPr>
          <a:xfrm>
            <a:off x="1371600" y="2836213"/>
            <a:ext cx="6477000" cy="486736"/>
          </a:xfrm>
          <a:prstGeom prst="rect">
            <a:avLst/>
          </a:prstGeom>
          <a:noFill/>
        </p:spPr>
        <p:txBody>
          <a:bodyPr wrap="square">
            <a:spAutoFit/>
          </a:bodyPr>
          <a:lstStyle/>
          <a:p>
            <a:pPr algn="ctr">
              <a:lnSpc>
                <a:spcPct val="110000"/>
              </a:lnSpc>
            </a:pPr>
            <a:r>
              <a:rPr lang="zh-CN" altLang="en-US" sz="2400" b="0" spc="100" dirty="0">
                <a:solidFill>
                  <a:srgbClr val="F7F5F8"/>
                </a:solidFill>
                <a:latin typeface="Yuanti SC" panose="02010600040101010101" pitchFamily="2" charset="-122"/>
                <a:ea typeface="Yuanti SC" panose="02010600040101010101" pitchFamily="2" charset="-122"/>
              </a:rPr>
              <a:t>我们是否与众不同，还是和他们一样？</a:t>
            </a:r>
            <a:endParaRPr lang="en-SG" altLang="zh-CN" sz="2400" b="0" spc="100" dirty="0">
              <a:solidFill>
                <a:srgbClr val="F7F5F8"/>
              </a:solidFill>
              <a:latin typeface="Yuanti SC" panose="02010600040101010101" pitchFamily="2" charset="-122"/>
              <a:ea typeface="Yuanti SC" panose="02010600040101010101" pitchFamily="2" charset="-122"/>
            </a:endParaRPr>
          </a:p>
        </p:txBody>
      </p:sp>
    </p:spTree>
    <p:extLst>
      <p:ext uri="{BB962C8B-B14F-4D97-AF65-F5344CB8AC3E}">
        <p14:creationId xmlns:p14="http://schemas.microsoft.com/office/powerpoint/2010/main" val="20148698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C076EE-EC2B-70EB-AED5-644FC3BCC254}"/>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18E5BBE9-73EF-04BF-07D3-C4E1056EBBAE}"/>
              </a:ext>
            </a:extLst>
          </p:cNvPr>
          <p:cNvGrpSpPr/>
          <p:nvPr/>
        </p:nvGrpSpPr>
        <p:grpSpPr>
          <a:xfrm>
            <a:off x="661554" y="1520565"/>
            <a:ext cx="7820891" cy="2102370"/>
            <a:chOff x="685800" y="674179"/>
            <a:chExt cx="7820891" cy="2102370"/>
          </a:xfrm>
        </p:grpSpPr>
        <p:sp>
          <p:nvSpPr>
            <p:cNvPr id="2" name="TextBox 1">
              <a:extLst>
                <a:ext uri="{FF2B5EF4-FFF2-40B4-BE49-F238E27FC236}">
                  <a16:creationId xmlns:a16="http://schemas.microsoft.com/office/drawing/2014/main" id="{0DA35181-38AB-ACFE-C21D-A5CE48A797EF}"/>
                </a:ext>
              </a:extLst>
            </p:cNvPr>
            <p:cNvSpPr txBox="1"/>
            <p:nvPr/>
          </p:nvSpPr>
          <p:spPr>
            <a:xfrm>
              <a:off x="2944091" y="674179"/>
              <a:ext cx="5562600" cy="2102370"/>
            </a:xfrm>
            <a:prstGeom prst="rect">
              <a:avLst/>
            </a:prstGeom>
            <a:noFill/>
            <a:effectLst/>
          </p:spPr>
          <p:txBody>
            <a:bodyPr wrap="square" rtlCol="0">
              <a:spAutoFit/>
            </a:bodyPr>
            <a:lstStyle/>
            <a:p>
              <a:pPr algn="just">
                <a:lnSpc>
                  <a:spcPct val="110000"/>
                </a:lnSpc>
              </a:pPr>
              <a:r>
                <a:rPr lang="en-SG" sz="2000" b="0" spc="100" baseline="30000" dirty="0">
                  <a:solidFill>
                    <a:srgbClr val="FFD600"/>
                  </a:solidFill>
                  <a:latin typeface="Montserrat Medium" pitchFamily="2" charset="77"/>
                </a:rPr>
                <a:t>16 </a:t>
              </a:r>
              <a:r>
                <a:rPr lang="en-SG" sz="2000" b="0" spc="100" dirty="0">
                  <a:solidFill>
                    <a:schemeClr val="tx1"/>
                  </a:solidFill>
                  <a:latin typeface="Montserrat" pitchFamily="2" charset="77"/>
                </a:rPr>
                <a:t>What agreement is there between the temple of God and idols? For we are the temple of the living God. As God has said: “I will live with them and walk among them, and I will be their God, and they will be my people.”</a:t>
              </a:r>
            </a:p>
          </p:txBody>
        </p:sp>
        <p:sp>
          <p:nvSpPr>
            <p:cNvPr id="3" name="TextBox 2">
              <a:extLst>
                <a:ext uri="{FF2B5EF4-FFF2-40B4-BE49-F238E27FC236}">
                  <a16:creationId xmlns:a16="http://schemas.microsoft.com/office/drawing/2014/main" id="{273680A5-BF63-2DBA-AA5C-8C786E9B8EEB}"/>
                </a:ext>
              </a:extLst>
            </p:cNvPr>
            <p:cNvSpPr txBox="1"/>
            <p:nvPr/>
          </p:nvSpPr>
          <p:spPr>
            <a:xfrm>
              <a:off x="685800" y="674179"/>
              <a:ext cx="1981200" cy="646331"/>
            </a:xfrm>
            <a:prstGeom prst="rect">
              <a:avLst/>
            </a:prstGeom>
            <a:noFill/>
          </p:spPr>
          <p:txBody>
            <a:bodyPr wrap="square" rtlCol="0">
              <a:spAutoFit/>
            </a:bodyPr>
            <a:lstStyle/>
            <a:p>
              <a:r>
                <a:rPr lang="en-US" altLang="zh-CN" sz="1200" spc="100" dirty="0">
                  <a:solidFill>
                    <a:srgbClr val="FFD600"/>
                  </a:solidFill>
                  <a:latin typeface="Montserrat" pitchFamily="2" charset="77"/>
                  <a:cs typeface="Avenir Book"/>
                </a:rPr>
                <a:t>2 CORINTHIANS 6:16-18</a:t>
              </a:r>
            </a:p>
            <a:p>
              <a:r>
                <a:rPr lang="en-US" altLang="zh-CN" sz="1200" spc="100" dirty="0">
                  <a:solidFill>
                    <a:srgbClr val="FFD600"/>
                  </a:solidFill>
                  <a:latin typeface="Montserrat" pitchFamily="2" charset="77"/>
                  <a:cs typeface="Avenir Book"/>
                </a:rPr>
                <a:t>(NIV)</a:t>
              </a:r>
            </a:p>
          </p:txBody>
        </p:sp>
      </p:grpSp>
    </p:spTree>
    <p:extLst>
      <p:ext uri="{BB962C8B-B14F-4D97-AF65-F5344CB8AC3E}">
        <p14:creationId xmlns:p14="http://schemas.microsoft.com/office/powerpoint/2010/main" val="22547460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561825-B4D9-EEF4-F784-C180C429921C}"/>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D65A606F-DA94-E11E-6291-521F5B5A73BC}"/>
              </a:ext>
            </a:extLst>
          </p:cNvPr>
          <p:cNvGrpSpPr/>
          <p:nvPr/>
        </p:nvGrpSpPr>
        <p:grpSpPr>
          <a:xfrm>
            <a:off x="661554" y="1520565"/>
            <a:ext cx="7820891" cy="2102370"/>
            <a:chOff x="685800" y="674179"/>
            <a:chExt cx="7820891" cy="2102370"/>
          </a:xfrm>
        </p:grpSpPr>
        <p:sp>
          <p:nvSpPr>
            <p:cNvPr id="2" name="TextBox 1">
              <a:extLst>
                <a:ext uri="{FF2B5EF4-FFF2-40B4-BE49-F238E27FC236}">
                  <a16:creationId xmlns:a16="http://schemas.microsoft.com/office/drawing/2014/main" id="{FBBC3A38-EB35-C15E-4AB7-2A6EF2A07DD4}"/>
                </a:ext>
              </a:extLst>
            </p:cNvPr>
            <p:cNvSpPr txBox="1"/>
            <p:nvPr/>
          </p:nvSpPr>
          <p:spPr>
            <a:xfrm>
              <a:off x="2944091" y="674179"/>
              <a:ext cx="5562600" cy="2102370"/>
            </a:xfrm>
            <a:prstGeom prst="rect">
              <a:avLst/>
            </a:prstGeom>
            <a:noFill/>
            <a:effectLst/>
          </p:spPr>
          <p:txBody>
            <a:bodyPr wrap="square" rtlCol="0">
              <a:spAutoFit/>
            </a:bodyPr>
            <a:lstStyle/>
            <a:p>
              <a:pPr algn="just">
                <a:lnSpc>
                  <a:spcPct val="110000"/>
                </a:lnSpc>
              </a:pPr>
              <a:r>
                <a:rPr lang="en-SG" sz="2000" b="0" spc="100" baseline="30000" dirty="0">
                  <a:solidFill>
                    <a:srgbClr val="FFD600"/>
                  </a:solidFill>
                  <a:latin typeface="Montserrat Medium" pitchFamily="2" charset="77"/>
                </a:rPr>
                <a:t>17 </a:t>
              </a:r>
              <a:r>
                <a:rPr lang="en-SG" sz="2000" b="0" spc="100" dirty="0">
                  <a:solidFill>
                    <a:schemeClr val="tx1"/>
                  </a:solidFill>
                  <a:latin typeface="Montserrat" pitchFamily="2" charset="77"/>
                </a:rPr>
                <a:t>Therefore, “Come out from them and </a:t>
              </a:r>
              <a:r>
                <a:rPr lang="en-SG" sz="2000" b="0" spc="100" dirty="0">
                  <a:solidFill>
                    <a:srgbClr val="FFD600"/>
                  </a:solidFill>
                  <a:latin typeface="Montserrat Medium" pitchFamily="2" charset="77"/>
                </a:rPr>
                <a:t>be</a:t>
              </a:r>
              <a:r>
                <a:rPr lang="en-SG" sz="2000" b="0" spc="100" dirty="0">
                  <a:solidFill>
                    <a:schemeClr val="tx1"/>
                  </a:solidFill>
                  <a:latin typeface="Montserrat" pitchFamily="2" charset="77"/>
                </a:rPr>
                <a:t> </a:t>
              </a:r>
              <a:r>
                <a:rPr lang="en-SG" sz="2000" b="0" spc="100" dirty="0">
                  <a:solidFill>
                    <a:srgbClr val="FFD600"/>
                  </a:solidFill>
                  <a:latin typeface="Montserrat Medium" pitchFamily="2" charset="77"/>
                </a:rPr>
                <a:t>separate</a:t>
              </a:r>
              <a:r>
                <a:rPr lang="en-SG" sz="2000" b="0" spc="100" dirty="0">
                  <a:solidFill>
                    <a:schemeClr val="tx1"/>
                  </a:solidFill>
                  <a:latin typeface="Montserrat" pitchFamily="2" charset="77"/>
                </a:rPr>
                <a:t>, says the Lord. </a:t>
              </a:r>
              <a:r>
                <a:rPr lang="en-SG" sz="2000" b="0" spc="100" dirty="0">
                  <a:solidFill>
                    <a:srgbClr val="FFD600"/>
                  </a:solidFill>
                  <a:latin typeface="Montserrat Medium" pitchFamily="2" charset="77"/>
                </a:rPr>
                <a:t>Touch no unclean thing</a:t>
              </a:r>
              <a:r>
                <a:rPr lang="en-SG" sz="2000" b="0" spc="100" dirty="0">
                  <a:solidFill>
                    <a:schemeClr val="tx1"/>
                  </a:solidFill>
                  <a:latin typeface="Montserrat" pitchFamily="2" charset="77"/>
                </a:rPr>
                <a:t>, and </a:t>
              </a:r>
              <a:r>
                <a:rPr lang="en-SG" sz="2000" b="0" spc="100" dirty="0">
                  <a:solidFill>
                    <a:srgbClr val="FFD600"/>
                  </a:solidFill>
                  <a:latin typeface="Montserrat Medium" pitchFamily="2" charset="77"/>
                </a:rPr>
                <a:t>I will receive you</a:t>
              </a:r>
              <a:r>
                <a:rPr lang="en-SG" sz="2000" b="0" spc="100" dirty="0">
                  <a:solidFill>
                    <a:schemeClr val="tx1"/>
                  </a:solidFill>
                  <a:latin typeface="Montserrat" pitchFamily="2" charset="77"/>
                </a:rPr>
                <a:t>.”</a:t>
              </a:r>
              <a:r>
                <a:rPr lang="en-SG" sz="2000" b="0" spc="100" baseline="30000" dirty="0">
                  <a:solidFill>
                    <a:srgbClr val="FFD600"/>
                  </a:solidFill>
                  <a:latin typeface="Montserrat Medium" pitchFamily="2" charset="77"/>
                </a:rPr>
                <a:t> 18 </a:t>
              </a:r>
              <a:r>
                <a:rPr lang="en-SG" sz="2000" b="0" spc="100" dirty="0">
                  <a:solidFill>
                    <a:schemeClr val="tx1"/>
                  </a:solidFill>
                  <a:latin typeface="Montserrat" pitchFamily="2" charset="77"/>
                </a:rPr>
                <a:t>And, “I will be a Father to you, and you will be my sons and daughters, says the Lord Almighty.”</a:t>
              </a:r>
            </a:p>
          </p:txBody>
        </p:sp>
        <p:sp>
          <p:nvSpPr>
            <p:cNvPr id="3" name="TextBox 2">
              <a:extLst>
                <a:ext uri="{FF2B5EF4-FFF2-40B4-BE49-F238E27FC236}">
                  <a16:creationId xmlns:a16="http://schemas.microsoft.com/office/drawing/2014/main" id="{B3B33D6D-E9DE-6F15-A1ED-42467AFA30C7}"/>
                </a:ext>
              </a:extLst>
            </p:cNvPr>
            <p:cNvSpPr txBox="1"/>
            <p:nvPr/>
          </p:nvSpPr>
          <p:spPr>
            <a:xfrm>
              <a:off x="685800" y="674179"/>
              <a:ext cx="1981200" cy="646331"/>
            </a:xfrm>
            <a:prstGeom prst="rect">
              <a:avLst/>
            </a:prstGeom>
            <a:noFill/>
          </p:spPr>
          <p:txBody>
            <a:bodyPr wrap="square" rtlCol="0">
              <a:spAutoFit/>
            </a:bodyPr>
            <a:lstStyle/>
            <a:p>
              <a:r>
                <a:rPr lang="en-US" altLang="zh-CN" sz="1200" spc="100" dirty="0">
                  <a:solidFill>
                    <a:srgbClr val="FFD600"/>
                  </a:solidFill>
                  <a:latin typeface="Montserrat" pitchFamily="2" charset="77"/>
                  <a:cs typeface="Avenir Book"/>
                </a:rPr>
                <a:t>2 CORINTHIANS 6:16-18</a:t>
              </a:r>
            </a:p>
            <a:p>
              <a:r>
                <a:rPr lang="en-US" altLang="zh-CN" sz="1200" spc="100" dirty="0">
                  <a:solidFill>
                    <a:srgbClr val="FFD600"/>
                  </a:solidFill>
                  <a:latin typeface="Montserrat" pitchFamily="2" charset="77"/>
                  <a:cs typeface="Avenir Book"/>
                </a:rPr>
                <a:t>(NIV)</a:t>
              </a:r>
            </a:p>
          </p:txBody>
        </p:sp>
      </p:grpSp>
    </p:spTree>
    <p:extLst>
      <p:ext uri="{BB962C8B-B14F-4D97-AF65-F5344CB8AC3E}">
        <p14:creationId xmlns:p14="http://schemas.microsoft.com/office/powerpoint/2010/main" val="34488453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4A210-9E5A-9B41-8C66-8604A64461E7}"/>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783E5BCC-EBD3-3F97-1AE9-EC772F26DE7B}"/>
              </a:ext>
            </a:extLst>
          </p:cNvPr>
          <p:cNvGrpSpPr/>
          <p:nvPr/>
        </p:nvGrpSpPr>
        <p:grpSpPr>
          <a:xfrm>
            <a:off x="533400" y="863590"/>
            <a:ext cx="8077200" cy="3416320"/>
            <a:chOff x="533400" y="1200150"/>
            <a:chExt cx="8077200" cy="3416320"/>
          </a:xfrm>
        </p:grpSpPr>
        <p:sp>
          <p:nvSpPr>
            <p:cNvPr id="4" name="TextBox 3">
              <a:extLst>
                <a:ext uri="{FF2B5EF4-FFF2-40B4-BE49-F238E27FC236}">
                  <a16:creationId xmlns:a16="http://schemas.microsoft.com/office/drawing/2014/main" id="{096ABFF4-D3CD-F394-BAC7-AABD80D02CE8}"/>
                </a:ext>
              </a:extLst>
            </p:cNvPr>
            <p:cNvSpPr txBox="1"/>
            <p:nvPr/>
          </p:nvSpPr>
          <p:spPr>
            <a:xfrm>
              <a:off x="533400" y="1206004"/>
              <a:ext cx="2057400" cy="830997"/>
            </a:xfrm>
            <a:prstGeom prst="rect">
              <a:avLst/>
            </a:prstGeom>
            <a:noFill/>
          </p:spPr>
          <p:txBody>
            <a:bodyPr wrap="square" rtlCol="0">
              <a:spAutoFit/>
            </a:bodyPr>
            <a:lstStyle/>
            <a:p>
              <a:r>
                <a:rPr lang="zh-CN" altLang="en-US" spc="100" dirty="0">
                  <a:solidFill>
                    <a:srgbClr val="FFD600"/>
                  </a:solidFill>
                  <a:latin typeface="FZZhunYuan-M02S" panose="03000509000000000000" pitchFamily="66" charset="-122"/>
                  <a:ea typeface="FZZhunYuan-M02S" panose="03000509000000000000" pitchFamily="66" charset="-122"/>
                </a:rPr>
                <a:t>哥林多后书</a:t>
              </a:r>
              <a:endParaRPr lang="en-US" altLang="zh-CN" spc="100" dirty="0">
                <a:solidFill>
                  <a:srgbClr val="FFD600"/>
                </a:solidFill>
                <a:latin typeface="FZZhunYuan-M02S" panose="03000509000000000000" pitchFamily="66" charset="-122"/>
                <a:ea typeface="FZZhunYuan-M02S" panose="03000509000000000000" pitchFamily="66" charset="-122"/>
              </a:endParaRPr>
            </a:p>
            <a:p>
              <a:r>
                <a:rPr lang="en-US" altLang="zh-CN" spc="100" dirty="0">
                  <a:solidFill>
                    <a:srgbClr val="FFD600"/>
                  </a:solidFill>
                  <a:latin typeface="FZZhunYuan-M02S" panose="03000509000000000000" pitchFamily="66" charset="-122"/>
                  <a:ea typeface="FZZhunYuan-M02S" panose="03000509000000000000" pitchFamily="66" charset="-122"/>
                </a:rPr>
                <a:t>6:16-18 </a:t>
              </a:r>
            </a:p>
            <a:p>
              <a:r>
                <a:rPr lang="en-US" altLang="zh-CN" spc="100" dirty="0">
                  <a:solidFill>
                    <a:srgbClr val="FFD600"/>
                  </a:solidFill>
                  <a:latin typeface="FZZhunYuan-M02S" panose="03000509000000000000" pitchFamily="66" charset="-122"/>
                  <a:ea typeface="FZZhunYuan-M02S" panose="03000509000000000000" pitchFamily="66" charset="-122"/>
                </a:rPr>
                <a:t>(</a:t>
              </a:r>
              <a:r>
                <a:rPr lang="en-SG" altLang="zh-CN" spc="100" dirty="0">
                  <a:solidFill>
                    <a:srgbClr val="FFD600"/>
                  </a:solidFill>
                  <a:latin typeface="FZZhunYuan-M02S" panose="03000509000000000000" pitchFamily="66" charset="-122"/>
                  <a:ea typeface="FZZhunYuan-M02S" panose="03000509000000000000" pitchFamily="66" charset="-122"/>
                </a:rPr>
                <a:t>CUVMPS)</a:t>
              </a:r>
              <a:endParaRPr lang="en-SG" spc="100" dirty="0">
                <a:solidFill>
                  <a:srgbClr val="FFD600"/>
                </a:solidFill>
                <a:latin typeface="FZZhunYuan-M02S" panose="03000509000000000000" pitchFamily="66" charset="-122"/>
                <a:ea typeface="FZZhunYuan-M02S" panose="03000509000000000000" pitchFamily="66" charset="-122"/>
              </a:endParaRPr>
            </a:p>
          </p:txBody>
        </p:sp>
        <p:sp>
          <p:nvSpPr>
            <p:cNvPr id="5" name="TextBox 4">
              <a:extLst>
                <a:ext uri="{FF2B5EF4-FFF2-40B4-BE49-F238E27FC236}">
                  <a16:creationId xmlns:a16="http://schemas.microsoft.com/office/drawing/2014/main" id="{D73FB340-C59B-1C3E-C8AF-FBB42BD53194}"/>
                </a:ext>
              </a:extLst>
            </p:cNvPr>
            <p:cNvSpPr txBox="1"/>
            <p:nvPr/>
          </p:nvSpPr>
          <p:spPr>
            <a:xfrm>
              <a:off x="3200400" y="1200150"/>
              <a:ext cx="5410200" cy="3416320"/>
            </a:xfrm>
            <a:prstGeom prst="rect">
              <a:avLst/>
            </a:prstGeom>
            <a:noFill/>
            <a:effectLst/>
          </p:spPr>
          <p:txBody>
            <a:bodyPr wrap="square" rtlCol="0">
              <a:spAutoFit/>
            </a:bodyPr>
            <a:lstStyle/>
            <a:p>
              <a:pPr algn="just"/>
              <a:r>
                <a:rPr lang="en-US" altLang="zh-CN" sz="2400" b="0" spc="100" baseline="30000" dirty="0">
                  <a:solidFill>
                    <a:srgbClr val="FFD600"/>
                  </a:solidFill>
                  <a:latin typeface="Yuanti SC" panose="02010600040101010101" pitchFamily="2" charset="-122"/>
                  <a:ea typeface="Yuanti SC" panose="02010600040101010101" pitchFamily="2" charset="-122"/>
                </a:rPr>
                <a:t>16</a:t>
              </a:r>
              <a:r>
                <a:rPr lang="en-US" altLang="zh-CN" sz="2400" b="0" spc="100" dirty="0">
                  <a:solidFill>
                    <a:srgbClr val="F7F5F8"/>
                  </a:solidFill>
                  <a:latin typeface="Yuanti SC" panose="02010600040101010101" pitchFamily="2" charset="-122"/>
                  <a:ea typeface="Yuanti SC" panose="02010600040101010101" pitchFamily="2" charset="-122"/>
                </a:rPr>
                <a:t> </a:t>
              </a:r>
              <a:r>
                <a:rPr lang="zh-CN" altLang="en-US" sz="2400" b="0" spc="100" dirty="0">
                  <a:solidFill>
                    <a:srgbClr val="F7F5F8"/>
                  </a:solidFill>
                  <a:latin typeface="Yuanti SC" panose="02010600040101010101" pitchFamily="2" charset="-122"/>
                  <a:ea typeface="Yuanti SC" panose="02010600040101010101" pitchFamily="2" charset="-122"/>
                </a:rPr>
                <a:t>神的殿和偶像有什么相同呢？因为我们是永生神的殿，就如神曾说：“我要在他们中间居住，在他们中间来往；我要做他们的神，他们要做我的子民。” </a:t>
              </a:r>
              <a:r>
                <a:rPr lang="en-US" altLang="zh-CN" sz="2400" b="0" spc="100" baseline="30000" dirty="0">
                  <a:solidFill>
                    <a:srgbClr val="FFD600"/>
                  </a:solidFill>
                  <a:latin typeface="Yuanti SC" panose="02010600040101010101" pitchFamily="2" charset="-122"/>
                  <a:ea typeface="Yuanti SC" panose="02010600040101010101" pitchFamily="2" charset="-122"/>
                </a:rPr>
                <a:t>17 </a:t>
              </a:r>
              <a:r>
                <a:rPr lang="zh-CN" altLang="en-US" sz="2400" b="0" spc="100" dirty="0">
                  <a:solidFill>
                    <a:srgbClr val="F7F5F8"/>
                  </a:solidFill>
                  <a:latin typeface="Yuanti SC" panose="02010600040101010101" pitchFamily="2" charset="-122"/>
                  <a:ea typeface="Yuanti SC" panose="02010600040101010101" pitchFamily="2" charset="-122"/>
                </a:rPr>
                <a:t>又说：“你们务要从他们中间出来，与他们</a:t>
              </a:r>
              <a:r>
                <a:rPr lang="zh-CN" altLang="en-US" sz="2400" b="0" spc="100" dirty="0">
                  <a:solidFill>
                    <a:srgbClr val="FFD600"/>
                  </a:solidFill>
                  <a:latin typeface="Yuanti SC" panose="02010600040101010101" pitchFamily="2" charset="-122"/>
                  <a:ea typeface="Yuanti SC" panose="02010600040101010101" pitchFamily="2" charset="-122"/>
                </a:rPr>
                <a:t>分别</a:t>
              </a:r>
              <a:r>
                <a:rPr lang="zh-CN" altLang="en-US" sz="2400" b="0" spc="100" dirty="0">
                  <a:solidFill>
                    <a:srgbClr val="F7F5F8"/>
                  </a:solidFill>
                  <a:latin typeface="Yuanti SC" panose="02010600040101010101" pitchFamily="2" charset="-122"/>
                  <a:ea typeface="Yuanti SC" panose="02010600040101010101" pitchFamily="2" charset="-122"/>
                </a:rPr>
                <a:t>，</a:t>
              </a:r>
              <a:r>
                <a:rPr lang="zh-CN" altLang="en-US" sz="2400" b="0" spc="100" dirty="0">
                  <a:solidFill>
                    <a:srgbClr val="FFD600"/>
                  </a:solidFill>
                  <a:latin typeface="Yuanti SC" panose="02010600040101010101" pitchFamily="2" charset="-122"/>
                  <a:ea typeface="Yuanti SC" panose="02010600040101010101" pitchFamily="2" charset="-122"/>
                </a:rPr>
                <a:t>不要沾不洁净</a:t>
              </a:r>
              <a:r>
                <a:rPr lang="zh-CN" altLang="en-US" sz="2400" b="0" spc="100" dirty="0">
                  <a:solidFill>
                    <a:srgbClr val="F7F5F8"/>
                  </a:solidFill>
                  <a:latin typeface="Yuanti SC" panose="02010600040101010101" pitchFamily="2" charset="-122"/>
                  <a:ea typeface="Yuanti SC" panose="02010600040101010101" pitchFamily="2" charset="-122"/>
                </a:rPr>
                <a:t>的物，</a:t>
              </a:r>
              <a:r>
                <a:rPr lang="zh-CN" altLang="en-US" sz="2400" b="0" spc="100" dirty="0">
                  <a:solidFill>
                    <a:srgbClr val="FFD600"/>
                  </a:solidFill>
                  <a:latin typeface="Yuanti SC" panose="02010600040101010101" pitchFamily="2" charset="-122"/>
                  <a:ea typeface="Yuanti SC" panose="02010600040101010101" pitchFamily="2" charset="-122"/>
                </a:rPr>
                <a:t>我就收纳你们</a:t>
              </a:r>
              <a:r>
                <a:rPr lang="zh-CN" altLang="en-US" sz="2400" b="0" spc="100" dirty="0">
                  <a:solidFill>
                    <a:srgbClr val="F7F5F8"/>
                  </a:solidFill>
                  <a:latin typeface="Yuanti SC" panose="02010600040101010101" pitchFamily="2" charset="-122"/>
                  <a:ea typeface="Yuanti SC" panose="02010600040101010101" pitchFamily="2" charset="-122"/>
                </a:rPr>
                <a:t>。” </a:t>
              </a:r>
              <a:r>
                <a:rPr lang="en-US" altLang="zh-CN" sz="2400" b="0" spc="100" baseline="30000" dirty="0">
                  <a:solidFill>
                    <a:srgbClr val="FFD600"/>
                  </a:solidFill>
                  <a:latin typeface="Yuanti SC" panose="02010600040101010101" pitchFamily="2" charset="-122"/>
                  <a:ea typeface="Yuanti SC" panose="02010600040101010101" pitchFamily="2" charset="-122"/>
                </a:rPr>
                <a:t>18 </a:t>
              </a:r>
              <a:r>
                <a:rPr lang="en-US" altLang="zh-CN" sz="2400" b="0" spc="100" dirty="0">
                  <a:solidFill>
                    <a:srgbClr val="F7F5F8"/>
                  </a:solidFill>
                  <a:latin typeface="Yuanti SC" panose="02010600040101010101" pitchFamily="2" charset="-122"/>
                  <a:ea typeface="Yuanti SC" panose="02010600040101010101" pitchFamily="2" charset="-122"/>
                </a:rPr>
                <a:t>“</a:t>
              </a:r>
              <a:r>
                <a:rPr lang="zh-CN" altLang="en-US" sz="2400" b="0" spc="100" dirty="0">
                  <a:solidFill>
                    <a:srgbClr val="F7F5F8"/>
                  </a:solidFill>
                  <a:latin typeface="Yuanti SC" panose="02010600040101010101" pitchFamily="2" charset="-122"/>
                  <a:ea typeface="Yuanti SC" panose="02010600040101010101" pitchFamily="2" charset="-122"/>
                </a:rPr>
                <a:t>我要做你们的父，你们要做我的儿女。”这是全能的主说的。</a:t>
              </a:r>
              <a:endParaRPr lang="en-SG" altLang="zh-CN" sz="2400" b="0" spc="100" dirty="0">
                <a:solidFill>
                  <a:srgbClr val="F7F5F8"/>
                </a:solidFill>
                <a:latin typeface="Yuanti SC" panose="02010600040101010101" pitchFamily="2" charset="-122"/>
                <a:ea typeface="Yuanti SC" panose="02010600040101010101" pitchFamily="2" charset="-122"/>
              </a:endParaRPr>
            </a:p>
          </p:txBody>
        </p:sp>
      </p:grpSp>
    </p:spTree>
    <p:extLst>
      <p:ext uri="{BB962C8B-B14F-4D97-AF65-F5344CB8AC3E}">
        <p14:creationId xmlns:p14="http://schemas.microsoft.com/office/powerpoint/2010/main" val="27744606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86C6DD-BAB4-0DD9-3187-55665C7F92A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0863661-5E80-51EA-5C68-BBCB5A188781}"/>
              </a:ext>
            </a:extLst>
          </p:cNvPr>
          <p:cNvSpPr txBox="1"/>
          <p:nvPr/>
        </p:nvSpPr>
        <p:spPr>
          <a:xfrm>
            <a:off x="609600" y="1349364"/>
            <a:ext cx="7924800" cy="2444772"/>
          </a:xfrm>
          <a:prstGeom prst="rect">
            <a:avLst/>
          </a:prstGeom>
          <a:noFill/>
        </p:spPr>
        <p:txBody>
          <a:bodyPr wrap="square" rtlCol="0">
            <a:spAutoFit/>
          </a:bodyPr>
          <a:lstStyle/>
          <a:p>
            <a:pPr algn="ctr">
              <a:lnSpc>
                <a:spcPct val="110000"/>
              </a:lnSpc>
            </a:pPr>
            <a:r>
              <a:rPr lang="en-US" altLang="zh-CN" sz="2400" b="0" spc="100" dirty="0">
                <a:solidFill>
                  <a:schemeClr val="tx1"/>
                </a:solidFill>
                <a:latin typeface="Montserrat" pitchFamily="2" charset="77"/>
              </a:rPr>
              <a:t>“Calling is about who you are</a:t>
            </a:r>
          </a:p>
          <a:p>
            <a:pPr algn="ctr">
              <a:lnSpc>
                <a:spcPct val="110000"/>
              </a:lnSpc>
            </a:pPr>
            <a:r>
              <a:rPr lang="en-US" altLang="zh-CN" sz="2400" b="0" spc="100" dirty="0">
                <a:solidFill>
                  <a:schemeClr val="tx1"/>
                </a:solidFill>
                <a:latin typeface="Montserrat" pitchFamily="2" charset="77"/>
              </a:rPr>
              <a:t> before what you do.”</a:t>
            </a:r>
          </a:p>
          <a:p>
            <a:pPr algn="ctr">
              <a:lnSpc>
                <a:spcPct val="110000"/>
              </a:lnSpc>
            </a:pPr>
            <a:endParaRPr lang="en-US" sz="1200" b="0" spc="100" dirty="0">
              <a:solidFill>
                <a:schemeClr val="tx1"/>
              </a:solidFill>
              <a:latin typeface="Montserrat" pitchFamily="2" charset="77"/>
            </a:endParaRPr>
          </a:p>
          <a:p>
            <a:pPr algn="ctr">
              <a:lnSpc>
                <a:spcPct val="110000"/>
              </a:lnSpc>
            </a:pPr>
            <a:r>
              <a:rPr lang="zh-CN" altLang="en-US" sz="2400" b="0" spc="100" dirty="0">
                <a:solidFill>
                  <a:schemeClr val="tx1"/>
                </a:solidFill>
                <a:latin typeface="Yuanti SC" panose="02010600040101010101" pitchFamily="2" charset="-122"/>
                <a:ea typeface="Yuanti SC" panose="02010600040101010101" pitchFamily="2" charset="-122"/>
              </a:rPr>
              <a:t>“</a:t>
            </a:r>
            <a:r>
              <a:rPr lang="zh-TW" altLang="en-US" sz="2400" b="0" spc="100" dirty="0">
                <a:solidFill>
                  <a:schemeClr val="tx1"/>
                </a:solidFill>
                <a:latin typeface="Yuanti SC" panose="02010600040101010101" pitchFamily="2" charset="-122"/>
                <a:ea typeface="Yuanti SC" panose="02010600040101010101" pitchFamily="2" charset="-122"/>
              </a:rPr>
              <a:t>呼召首先是在于你的本性，</a:t>
            </a:r>
            <a:endParaRPr lang="en-US" altLang="zh-TW" sz="2400" b="0" spc="100" dirty="0">
              <a:solidFill>
                <a:schemeClr val="tx1"/>
              </a:solidFill>
              <a:latin typeface="Yuanti SC" panose="02010600040101010101" pitchFamily="2" charset="-122"/>
              <a:ea typeface="Yuanti SC" panose="02010600040101010101" pitchFamily="2" charset="-122"/>
            </a:endParaRPr>
          </a:p>
          <a:p>
            <a:pPr algn="ctr">
              <a:lnSpc>
                <a:spcPct val="110000"/>
              </a:lnSpc>
            </a:pPr>
            <a:r>
              <a:rPr lang="en-US" altLang="zh-TW" sz="2400" b="0" spc="100" dirty="0">
                <a:solidFill>
                  <a:schemeClr val="tx1"/>
                </a:solidFill>
                <a:latin typeface="Yuanti SC" panose="02010600040101010101" pitchFamily="2" charset="-122"/>
                <a:ea typeface="Yuanti SC" panose="02010600040101010101" pitchFamily="2" charset="-122"/>
              </a:rPr>
              <a:t>  </a:t>
            </a:r>
            <a:r>
              <a:rPr lang="zh-TW" altLang="en-US" sz="2400" b="0" spc="100" dirty="0">
                <a:solidFill>
                  <a:schemeClr val="tx1"/>
                </a:solidFill>
                <a:latin typeface="Yuanti SC" panose="02010600040101010101" pitchFamily="2" charset="-122"/>
                <a:ea typeface="Yuanti SC" panose="02010600040101010101" pitchFamily="2" charset="-122"/>
              </a:rPr>
              <a:t>其次才是你所做的事。”</a:t>
            </a:r>
            <a:endParaRPr lang="en-SG" b="0" spc="100" dirty="0">
              <a:solidFill>
                <a:schemeClr val="tx1"/>
              </a:solidFill>
              <a:latin typeface="Montserrat" pitchFamily="2" charset="77"/>
            </a:endParaRPr>
          </a:p>
          <a:p>
            <a:pPr algn="ctr">
              <a:lnSpc>
                <a:spcPct val="110000"/>
              </a:lnSpc>
            </a:pPr>
            <a:endParaRPr lang="en-US" altLang="zh-CN" b="0" spc="100" dirty="0">
              <a:solidFill>
                <a:schemeClr val="tx1">
                  <a:lumMod val="65000"/>
                </a:schemeClr>
              </a:solidFill>
              <a:latin typeface="Montserrat" pitchFamily="2" charset="77"/>
              <a:ea typeface="FZZhunYuan-M02S" panose="02010601030101010101" pitchFamily="2" charset="-122"/>
            </a:endParaRPr>
          </a:p>
          <a:p>
            <a:pPr algn="ctr">
              <a:lnSpc>
                <a:spcPct val="110000"/>
              </a:lnSpc>
            </a:pPr>
            <a:r>
              <a:rPr lang="en-US" altLang="zh-CN" b="0" spc="100" dirty="0">
                <a:solidFill>
                  <a:schemeClr val="tx1">
                    <a:lumMod val="65000"/>
                  </a:schemeClr>
                </a:solidFill>
                <a:latin typeface="Montserrat" pitchFamily="2" charset="77"/>
                <a:ea typeface="FZZhunYuan-M02S" panose="02010601030101010101" pitchFamily="2" charset="-122"/>
              </a:rPr>
              <a:t>CRAIG GROESCHEL </a:t>
            </a:r>
            <a:r>
              <a:rPr lang="zh-CN" altLang="en-US" b="0" spc="100" dirty="0">
                <a:solidFill>
                  <a:schemeClr val="tx1">
                    <a:lumMod val="65000"/>
                  </a:schemeClr>
                </a:solidFill>
                <a:latin typeface="FZZhunYuan-M02S" panose="02010601030101010101" pitchFamily="2" charset="-122"/>
                <a:ea typeface="FZZhunYuan-M02S" panose="02010601030101010101" pitchFamily="2" charset="-122"/>
              </a:rPr>
              <a:t>克雷</a:t>
            </a:r>
            <a:r>
              <a:rPr lang="en-US" altLang="zh-CN" b="0" spc="100" dirty="0">
                <a:solidFill>
                  <a:schemeClr val="tx1">
                    <a:lumMod val="65000"/>
                  </a:schemeClr>
                </a:solidFill>
                <a:latin typeface="FZZhunYuan-M02S" panose="02010601030101010101" pitchFamily="2" charset="-122"/>
                <a:ea typeface="FZZhunYuan-M02S" panose="02010601030101010101" pitchFamily="2" charset="-122"/>
              </a:rPr>
              <a:t>·</a:t>
            </a:r>
            <a:r>
              <a:rPr lang="zh-CN" altLang="en-US" b="0" spc="100" dirty="0">
                <a:solidFill>
                  <a:schemeClr val="tx1">
                    <a:lumMod val="65000"/>
                  </a:schemeClr>
                </a:solidFill>
                <a:latin typeface="FZZhunYuan-M02S" panose="02010601030101010101" pitchFamily="2" charset="-122"/>
                <a:ea typeface="FZZhunYuan-M02S" panose="02010601030101010101" pitchFamily="2" charset="-122"/>
              </a:rPr>
              <a:t>葛罗雪</a:t>
            </a:r>
            <a:endParaRPr lang="en-SG" b="0" i="1" spc="100" dirty="0">
              <a:solidFill>
                <a:schemeClr val="tx1">
                  <a:lumMod val="65000"/>
                </a:schemeClr>
              </a:solidFill>
              <a:latin typeface="FZZhunYuan-M02S" panose="02010601030101010101" pitchFamily="2" charset="-122"/>
              <a:ea typeface="FZZhunYuan-M02S" panose="02010601030101010101" pitchFamily="2" charset="-122"/>
            </a:endParaRPr>
          </a:p>
        </p:txBody>
      </p:sp>
    </p:spTree>
    <p:extLst>
      <p:ext uri="{BB962C8B-B14F-4D97-AF65-F5344CB8AC3E}">
        <p14:creationId xmlns:p14="http://schemas.microsoft.com/office/powerpoint/2010/main" val="23399285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24E007-CAD1-C427-F11D-F9348529C904}"/>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C459A6EF-D81A-7EB4-7B14-766FEB0D52F9}"/>
              </a:ext>
            </a:extLst>
          </p:cNvPr>
          <p:cNvSpPr txBox="1"/>
          <p:nvPr/>
        </p:nvSpPr>
        <p:spPr>
          <a:xfrm>
            <a:off x="685800" y="487644"/>
            <a:ext cx="7772400" cy="584775"/>
          </a:xfrm>
          <a:prstGeom prst="rect">
            <a:avLst/>
          </a:prstGeom>
          <a:noFill/>
        </p:spPr>
        <p:txBody>
          <a:bodyPr wrap="square" rtlCol="0">
            <a:spAutoFit/>
          </a:bodyPr>
          <a:lstStyle>
            <a:defPPr>
              <a:defRPr lang="en-GB"/>
            </a:defPPr>
            <a:lvl1pPr algn="ctr">
              <a:defRPr b="0" spc="100">
                <a:solidFill>
                  <a:schemeClr val="tx1">
                    <a:lumMod val="50000"/>
                  </a:schemeClr>
                </a:solidFill>
                <a:latin typeface="Montserrat" pitchFamily="2" charset="77"/>
              </a:defRPr>
            </a:lvl1pPr>
          </a:lstStyle>
          <a:p>
            <a:r>
              <a:rPr lang="en-SG" dirty="0">
                <a:solidFill>
                  <a:schemeClr val="tx1">
                    <a:lumMod val="65000"/>
                  </a:schemeClr>
                </a:solidFill>
              </a:rPr>
              <a:t>As Christians, our calling is to:</a:t>
            </a:r>
          </a:p>
          <a:p>
            <a:r>
              <a:rPr lang="zh-TW" altLang="en-US" dirty="0">
                <a:solidFill>
                  <a:schemeClr val="tx1">
                    <a:lumMod val="65000"/>
                  </a:schemeClr>
                </a:solidFill>
                <a:latin typeface="Yuanti SC" panose="02010600040101010101" pitchFamily="2" charset="-122"/>
                <a:ea typeface="Yuanti SC" panose="02010600040101010101" pitchFamily="2" charset="-122"/>
              </a:rPr>
              <a:t>身为基督徒，我们的呼召是要：</a:t>
            </a:r>
            <a:endParaRPr lang="en-SG" dirty="0">
              <a:solidFill>
                <a:schemeClr val="tx1">
                  <a:lumMod val="65000"/>
                </a:schemeClr>
              </a:solidFill>
              <a:latin typeface="Yuanti SC" panose="02010600040101010101" pitchFamily="2" charset="-122"/>
              <a:ea typeface="Yuanti SC" panose="02010600040101010101" pitchFamily="2" charset="-122"/>
            </a:endParaRPr>
          </a:p>
        </p:txBody>
      </p:sp>
    </p:spTree>
    <p:extLst>
      <p:ext uri="{BB962C8B-B14F-4D97-AF65-F5344CB8AC3E}">
        <p14:creationId xmlns:p14="http://schemas.microsoft.com/office/powerpoint/2010/main" val="10998434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943CC1-0880-0066-EAA7-A2E01EC6C144}"/>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AAB056FD-FED8-C473-8B70-87009BA72993}"/>
              </a:ext>
            </a:extLst>
          </p:cNvPr>
          <p:cNvSpPr txBox="1"/>
          <p:nvPr/>
        </p:nvSpPr>
        <p:spPr>
          <a:xfrm>
            <a:off x="430708" y="1265914"/>
            <a:ext cx="8292975" cy="923330"/>
          </a:xfrm>
          <a:prstGeom prst="rect">
            <a:avLst/>
          </a:prstGeom>
          <a:noFill/>
        </p:spPr>
        <p:txBody>
          <a:bodyPr wrap="square" rtlCol="0">
            <a:spAutoFit/>
          </a:bodyPr>
          <a:lstStyle/>
          <a:p>
            <a:pPr algn="ctr"/>
            <a:r>
              <a:rPr lang="en-SG" sz="2600" spc="100" dirty="0">
                <a:solidFill>
                  <a:schemeClr val="tx1"/>
                </a:solidFill>
                <a:latin typeface="Montserrat" pitchFamily="2" charset="77"/>
              </a:rPr>
              <a:t>OBEY IN FAITH</a:t>
            </a:r>
          </a:p>
          <a:p>
            <a:pPr algn="ctr"/>
            <a:r>
              <a:rPr lang="zh-TW" altLang="en-US" sz="2800" b="0" spc="100" dirty="0">
                <a:solidFill>
                  <a:schemeClr val="tx1"/>
                </a:solidFill>
                <a:latin typeface="Yuanti TC" panose="02010600040101010101" pitchFamily="2" charset="-120"/>
                <a:ea typeface="Yuanti TC" panose="02010600040101010101" pitchFamily="2" charset="-120"/>
              </a:rPr>
              <a:t>在信心上顺服</a:t>
            </a:r>
            <a:endParaRPr lang="en-SG" sz="2800" b="0" spc="100" dirty="0">
              <a:solidFill>
                <a:schemeClr val="tx1"/>
              </a:solidFill>
              <a:latin typeface="Yuanti TC" panose="02010600040101010101" pitchFamily="2" charset="-120"/>
              <a:ea typeface="Yuanti TC" panose="02010600040101010101" pitchFamily="2" charset="-120"/>
            </a:endParaRPr>
          </a:p>
        </p:txBody>
      </p:sp>
      <p:sp>
        <p:nvSpPr>
          <p:cNvPr id="4" name="TextBox 3">
            <a:extLst>
              <a:ext uri="{FF2B5EF4-FFF2-40B4-BE49-F238E27FC236}">
                <a16:creationId xmlns:a16="http://schemas.microsoft.com/office/drawing/2014/main" id="{63C1BA8E-CA8A-43EC-04AF-3D96713A386C}"/>
              </a:ext>
            </a:extLst>
          </p:cNvPr>
          <p:cNvSpPr txBox="1"/>
          <p:nvPr/>
        </p:nvSpPr>
        <p:spPr>
          <a:xfrm>
            <a:off x="685800" y="487644"/>
            <a:ext cx="7772400" cy="584775"/>
          </a:xfrm>
          <a:prstGeom prst="rect">
            <a:avLst/>
          </a:prstGeom>
          <a:noFill/>
        </p:spPr>
        <p:txBody>
          <a:bodyPr wrap="square" rtlCol="0">
            <a:spAutoFit/>
          </a:bodyPr>
          <a:lstStyle>
            <a:defPPr>
              <a:defRPr lang="en-GB"/>
            </a:defPPr>
            <a:lvl1pPr algn="ctr">
              <a:defRPr b="0" spc="100">
                <a:solidFill>
                  <a:schemeClr val="tx1">
                    <a:lumMod val="50000"/>
                  </a:schemeClr>
                </a:solidFill>
                <a:latin typeface="Montserrat" pitchFamily="2" charset="77"/>
              </a:defRPr>
            </a:lvl1pPr>
          </a:lstStyle>
          <a:p>
            <a:r>
              <a:rPr lang="en-SG" dirty="0">
                <a:solidFill>
                  <a:schemeClr val="tx1">
                    <a:lumMod val="65000"/>
                  </a:schemeClr>
                </a:solidFill>
              </a:rPr>
              <a:t>As Christians, our calling is to:</a:t>
            </a:r>
          </a:p>
          <a:p>
            <a:r>
              <a:rPr lang="zh-TW" altLang="en-US" dirty="0">
                <a:solidFill>
                  <a:schemeClr val="tx1">
                    <a:lumMod val="65000"/>
                  </a:schemeClr>
                </a:solidFill>
                <a:latin typeface="Yuanti SC" panose="02010600040101010101" pitchFamily="2" charset="-122"/>
                <a:ea typeface="Yuanti SC" panose="02010600040101010101" pitchFamily="2" charset="-122"/>
              </a:rPr>
              <a:t>身为基督徒，我们的呼召是要：</a:t>
            </a:r>
            <a:endParaRPr lang="en-SG" dirty="0">
              <a:solidFill>
                <a:schemeClr val="tx1">
                  <a:lumMod val="65000"/>
                </a:schemeClr>
              </a:solidFill>
              <a:latin typeface="Yuanti SC" panose="02010600040101010101" pitchFamily="2" charset="-122"/>
              <a:ea typeface="Yuanti SC" panose="02010600040101010101" pitchFamily="2" charset="-122"/>
            </a:endParaRPr>
          </a:p>
        </p:txBody>
      </p:sp>
    </p:spTree>
    <p:extLst>
      <p:ext uri="{BB962C8B-B14F-4D97-AF65-F5344CB8AC3E}">
        <p14:creationId xmlns:p14="http://schemas.microsoft.com/office/powerpoint/2010/main" val="16002723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689DF2-72E9-3432-2882-852DC6BEAC96}"/>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9514FEEF-7FD9-4990-F88C-4910C1BCBBFB}"/>
              </a:ext>
            </a:extLst>
          </p:cNvPr>
          <p:cNvSpPr txBox="1"/>
          <p:nvPr/>
        </p:nvSpPr>
        <p:spPr>
          <a:xfrm>
            <a:off x="430708" y="1265914"/>
            <a:ext cx="8292975" cy="923330"/>
          </a:xfrm>
          <a:prstGeom prst="rect">
            <a:avLst/>
          </a:prstGeom>
          <a:noFill/>
        </p:spPr>
        <p:txBody>
          <a:bodyPr wrap="square" rtlCol="0">
            <a:spAutoFit/>
          </a:bodyPr>
          <a:lstStyle/>
          <a:p>
            <a:pPr algn="ctr"/>
            <a:r>
              <a:rPr lang="en-SG" sz="2600" spc="100" dirty="0">
                <a:solidFill>
                  <a:schemeClr val="tx1"/>
                </a:solidFill>
                <a:latin typeface="Montserrat" pitchFamily="2" charset="77"/>
              </a:rPr>
              <a:t>OBEY IN FAITH</a:t>
            </a:r>
          </a:p>
          <a:p>
            <a:pPr algn="ctr"/>
            <a:r>
              <a:rPr lang="zh-TW" altLang="en-US" sz="2800" b="0" spc="100" dirty="0">
                <a:solidFill>
                  <a:schemeClr val="tx1"/>
                </a:solidFill>
                <a:latin typeface="Yuanti TC" panose="02010600040101010101" pitchFamily="2" charset="-120"/>
                <a:ea typeface="Yuanti TC" panose="02010600040101010101" pitchFamily="2" charset="-120"/>
              </a:rPr>
              <a:t>在信心上顺服</a:t>
            </a:r>
            <a:endParaRPr lang="en-SG" sz="2800" b="0" spc="100" dirty="0">
              <a:solidFill>
                <a:schemeClr val="tx1"/>
              </a:solidFill>
              <a:latin typeface="Yuanti TC" panose="02010600040101010101" pitchFamily="2" charset="-120"/>
              <a:ea typeface="Yuanti TC" panose="02010600040101010101" pitchFamily="2" charset="-120"/>
            </a:endParaRPr>
          </a:p>
        </p:txBody>
      </p:sp>
      <p:sp>
        <p:nvSpPr>
          <p:cNvPr id="4" name="TextBox 3">
            <a:extLst>
              <a:ext uri="{FF2B5EF4-FFF2-40B4-BE49-F238E27FC236}">
                <a16:creationId xmlns:a16="http://schemas.microsoft.com/office/drawing/2014/main" id="{7C3C576A-1A3A-C018-A7C2-7771EBC4EE50}"/>
              </a:ext>
            </a:extLst>
          </p:cNvPr>
          <p:cNvSpPr txBox="1"/>
          <p:nvPr/>
        </p:nvSpPr>
        <p:spPr>
          <a:xfrm>
            <a:off x="685800" y="487644"/>
            <a:ext cx="7772400" cy="584775"/>
          </a:xfrm>
          <a:prstGeom prst="rect">
            <a:avLst/>
          </a:prstGeom>
          <a:noFill/>
        </p:spPr>
        <p:txBody>
          <a:bodyPr wrap="square" rtlCol="0">
            <a:spAutoFit/>
          </a:bodyPr>
          <a:lstStyle>
            <a:defPPr>
              <a:defRPr lang="en-GB"/>
            </a:defPPr>
            <a:lvl1pPr algn="ctr">
              <a:defRPr b="0" spc="100">
                <a:solidFill>
                  <a:schemeClr val="tx1">
                    <a:lumMod val="50000"/>
                  </a:schemeClr>
                </a:solidFill>
                <a:latin typeface="Montserrat" pitchFamily="2" charset="77"/>
              </a:defRPr>
            </a:lvl1pPr>
          </a:lstStyle>
          <a:p>
            <a:r>
              <a:rPr lang="en-SG" dirty="0">
                <a:solidFill>
                  <a:schemeClr val="tx1">
                    <a:lumMod val="65000"/>
                  </a:schemeClr>
                </a:solidFill>
              </a:rPr>
              <a:t>As Christians, our calling is to:</a:t>
            </a:r>
          </a:p>
          <a:p>
            <a:r>
              <a:rPr lang="zh-TW" altLang="en-US" dirty="0">
                <a:solidFill>
                  <a:schemeClr val="tx1">
                    <a:lumMod val="65000"/>
                  </a:schemeClr>
                </a:solidFill>
                <a:latin typeface="Yuanti SC" panose="02010600040101010101" pitchFamily="2" charset="-122"/>
                <a:ea typeface="Yuanti SC" panose="02010600040101010101" pitchFamily="2" charset="-122"/>
              </a:rPr>
              <a:t>身为基督徒，我们的呼召是要：</a:t>
            </a:r>
            <a:endParaRPr lang="en-SG" dirty="0">
              <a:solidFill>
                <a:schemeClr val="tx1">
                  <a:lumMod val="65000"/>
                </a:schemeClr>
              </a:solidFill>
              <a:latin typeface="Yuanti SC" panose="02010600040101010101" pitchFamily="2" charset="-122"/>
              <a:ea typeface="Yuanti SC" panose="02010600040101010101" pitchFamily="2" charset="-122"/>
            </a:endParaRPr>
          </a:p>
        </p:txBody>
      </p:sp>
      <p:sp>
        <p:nvSpPr>
          <p:cNvPr id="5" name="TextBox 4">
            <a:extLst>
              <a:ext uri="{FF2B5EF4-FFF2-40B4-BE49-F238E27FC236}">
                <a16:creationId xmlns:a16="http://schemas.microsoft.com/office/drawing/2014/main" id="{A9C51DD9-ED38-C55C-CCAF-21772FC45EAD}"/>
              </a:ext>
            </a:extLst>
          </p:cNvPr>
          <p:cNvSpPr txBox="1"/>
          <p:nvPr/>
        </p:nvSpPr>
        <p:spPr>
          <a:xfrm>
            <a:off x="425512" y="2394862"/>
            <a:ext cx="8292975" cy="954107"/>
          </a:xfrm>
          <a:prstGeom prst="rect">
            <a:avLst/>
          </a:prstGeom>
          <a:noFill/>
        </p:spPr>
        <p:txBody>
          <a:bodyPr wrap="square" rtlCol="0">
            <a:spAutoFit/>
          </a:bodyPr>
          <a:lstStyle/>
          <a:p>
            <a:pPr algn="ctr"/>
            <a:r>
              <a:rPr lang="en-SG" sz="2600" spc="100" dirty="0">
                <a:solidFill>
                  <a:schemeClr val="tx1"/>
                </a:solidFill>
                <a:latin typeface="Montserrat" pitchFamily="2" charset="77"/>
              </a:rPr>
              <a:t>OBEY IN HOLINESS</a:t>
            </a:r>
          </a:p>
          <a:p>
            <a:pPr algn="ctr"/>
            <a:r>
              <a:rPr lang="zh-TW" altLang="en-US" sz="2800" b="0" spc="100" dirty="0">
                <a:solidFill>
                  <a:schemeClr val="tx1"/>
                </a:solidFill>
                <a:latin typeface="Yuanti TC" panose="02010600040101010101" pitchFamily="2" charset="-120"/>
                <a:ea typeface="Yuanti TC" panose="02010600040101010101" pitchFamily="2" charset="-120"/>
              </a:rPr>
              <a:t>在圣洁上顺服</a:t>
            </a:r>
            <a:endParaRPr lang="en-SG" sz="2800" b="0" spc="100" dirty="0">
              <a:solidFill>
                <a:schemeClr val="tx1"/>
              </a:solidFill>
              <a:latin typeface="Yuanti TC" panose="02010600040101010101" pitchFamily="2" charset="-120"/>
              <a:ea typeface="Yuanti TC" panose="02010600040101010101" pitchFamily="2" charset="-120"/>
            </a:endParaRPr>
          </a:p>
        </p:txBody>
      </p:sp>
    </p:spTree>
    <p:extLst>
      <p:ext uri="{BB962C8B-B14F-4D97-AF65-F5344CB8AC3E}">
        <p14:creationId xmlns:p14="http://schemas.microsoft.com/office/powerpoint/2010/main" val="24429317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84CE5B-9A7A-56F9-3540-AB640C9EC19E}"/>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17D77B21-D6E1-FF01-FCF9-C8CCC800AE60}"/>
              </a:ext>
            </a:extLst>
          </p:cNvPr>
          <p:cNvSpPr txBox="1"/>
          <p:nvPr/>
        </p:nvSpPr>
        <p:spPr>
          <a:xfrm>
            <a:off x="430708" y="1265914"/>
            <a:ext cx="8292975" cy="923330"/>
          </a:xfrm>
          <a:prstGeom prst="rect">
            <a:avLst/>
          </a:prstGeom>
          <a:noFill/>
        </p:spPr>
        <p:txBody>
          <a:bodyPr wrap="square" rtlCol="0">
            <a:spAutoFit/>
          </a:bodyPr>
          <a:lstStyle/>
          <a:p>
            <a:pPr algn="ctr"/>
            <a:r>
              <a:rPr lang="en-SG" sz="2600" spc="100" dirty="0">
                <a:solidFill>
                  <a:schemeClr val="tx1"/>
                </a:solidFill>
                <a:latin typeface="Montserrat" pitchFamily="2" charset="77"/>
              </a:rPr>
              <a:t>OBEY IN FAITH</a:t>
            </a:r>
          </a:p>
          <a:p>
            <a:pPr algn="ctr"/>
            <a:r>
              <a:rPr lang="zh-TW" altLang="en-US" sz="2800" b="0" spc="100" dirty="0">
                <a:solidFill>
                  <a:schemeClr val="tx1"/>
                </a:solidFill>
                <a:latin typeface="Yuanti TC" panose="02010600040101010101" pitchFamily="2" charset="-120"/>
                <a:ea typeface="Yuanti TC" panose="02010600040101010101" pitchFamily="2" charset="-120"/>
              </a:rPr>
              <a:t>在信心上顺服</a:t>
            </a:r>
            <a:endParaRPr lang="en-SG" sz="2800" b="0" spc="100" dirty="0">
              <a:solidFill>
                <a:schemeClr val="tx1"/>
              </a:solidFill>
              <a:latin typeface="Yuanti TC" panose="02010600040101010101" pitchFamily="2" charset="-120"/>
              <a:ea typeface="Yuanti TC" panose="02010600040101010101" pitchFamily="2" charset="-120"/>
            </a:endParaRPr>
          </a:p>
        </p:txBody>
      </p:sp>
      <p:sp>
        <p:nvSpPr>
          <p:cNvPr id="4" name="TextBox 3">
            <a:extLst>
              <a:ext uri="{FF2B5EF4-FFF2-40B4-BE49-F238E27FC236}">
                <a16:creationId xmlns:a16="http://schemas.microsoft.com/office/drawing/2014/main" id="{E7003415-AF64-5D66-8999-126C5A7BA6D7}"/>
              </a:ext>
            </a:extLst>
          </p:cNvPr>
          <p:cNvSpPr txBox="1"/>
          <p:nvPr/>
        </p:nvSpPr>
        <p:spPr>
          <a:xfrm>
            <a:off x="685800" y="487644"/>
            <a:ext cx="7772400" cy="584775"/>
          </a:xfrm>
          <a:prstGeom prst="rect">
            <a:avLst/>
          </a:prstGeom>
          <a:noFill/>
        </p:spPr>
        <p:txBody>
          <a:bodyPr wrap="square" rtlCol="0">
            <a:spAutoFit/>
          </a:bodyPr>
          <a:lstStyle>
            <a:defPPr>
              <a:defRPr lang="en-GB"/>
            </a:defPPr>
            <a:lvl1pPr algn="ctr">
              <a:defRPr b="0" spc="100">
                <a:solidFill>
                  <a:schemeClr val="tx1">
                    <a:lumMod val="50000"/>
                  </a:schemeClr>
                </a:solidFill>
                <a:latin typeface="Montserrat" pitchFamily="2" charset="77"/>
              </a:defRPr>
            </a:lvl1pPr>
          </a:lstStyle>
          <a:p>
            <a:r>
              <a:rPr lang="en-SG" dirty="0">
                <a:solidFill>
                  <a:schemeClr val="tx1">
                    <a:lumMod val="65000"/>
                  </a:schemeClr>
                </a:solidFill>
              </a:rPr>
              <a:t>As Christians, our calling is to:</a:t>
            </a:r>
          </a:p>
          <a:p>
            <a:r>
              <a:rPr lang="zh-TW" altLang="en-US" dirty="0">
                <a:solidFill>
                  <a:schemeClr val="tx1">
                    <a:lumMod val="65000"/>
                  </a:schemeClr>
                </a:solidFill>
                <a:latin typeface="Yuanti SC" panose="02010600040101010101" pitchFamily="2" charset="-122"/>
                <a:ea typeface="Yuanti SC" panose="02010600040101010101" pitchFamily="2" charset="-122"/>
              </a:rPr>
              <a:t>身为基督徒，我们的呼召是要：</a:t>
            </a:r>
            <a:endParaRPr lang="en-SG" dirty="0">
              <a:solidFill>
                <a:schemeClr val="tx1">
                  <a:lumMod val="65000"/>
                </a:schemeClr>
              </a:solidFill>
              <a:latin typeface="Yuanti SC" panose="02010600040101010101" pitchFamily="2" charset="-122"/>
              <a:ea typeface="Yuanti SC" panose="02010600040101010101" pitchFamily="2" charset="-122"/>
            </a:endParaRPr>
          </a:p>
        </p:txBody>
      </p:sp>
      <p:sp>
        <p:nvSpPr>
          <p:cNvPr id="5" name="TextBox 4">
            <a:extLst>
              <a:ext uri="{FF2B5EF4-FFF2-40B4-BE49-F238E27FC236}">
                <a16:creationId xmlns:a16="http://schemas.microsoft.com/office/drawing/2014/main" id="{76A24686-6B0F-6E3C-EC62-0358F3919B87}"/>
              </a:ext>
            </a:extLst>
          </p:cNvPr>
          <p:cNvSpPr txBox="1"/>
          <p:nvPr/>
        </p:nvSpPr>
        <p:spPr>
          <a:xfrm>
            <a:off x="425512" y="2394862"/>
            <a:ext cx="8292975" cy="954107"/>
          </a:xfrm>
          <a:prstGeom prst="rect">
            <a:avLst/>
          </a:prstGeom>
          <a:noFill/>
        </p:spPr>
        <p:txBody>
          <a:bodyPr wrap="square" rtlCol="0">
            <a:spAutoFit/>
          </a:bodyPr>
          <a:lstStyle/>
          <a:p>
            <a:pPr algn="ctr"/>
            <a:r>
              <a:rPr lang="en-SG" sz="2600" spc="100" dirty="0">
                <a:solidFill>
                  <a:schemeClr val="tx1"/>
                </a:solidFill>
                <a:latin typeface="Montserrat" pitchFamily="2" charset="77"/>
              </a:rPr>
              <a:t>OBEY IN HOLINESS</a:t>
            </a:r>
          </a:p>
          <a:p>
            <a:pPr algn="ctr"/>
            <a:r>
              <a:rPr lang="zh-TW" altLang="en-US" sz="2800" b="0" spc="100" dirty="0">
                <a:solidFill>
                  <a:schemeClr val="tx1"/>
                </a:solidFill>
                <a:latin typeface="Yuanti TC" panose="02010600040101010101" pitchFamily="2" charset="-120"/>
                <a:ea typeface="Yuanti TC" panose="02010600040101010101" pitchFamily="2" charset="-120"/>
              </a:rPr>
              <a:t>在圣洁上顺服</a:t>
            </a:r>
            <a:endParaRPr lang="en-SG" sz="2800" b="0" spc="100" dirty="0">
              <a:solidFill>
                <a:schemeClr val="tx1"/>
              </a:solidFill>
              <a:latin typeface="Yuanti TC" panose="02010600040101010101" pitchFamily="2" charset="-120"/>
              <a:ea typeface="Yuanti TC" panose="02010600040101010101" pitchFamily="2" charset="-120"/>
            </a:endParaRPr>
          </a:p>
        </p:txBody>
      </p:sp>
      <p:sp>
        <p:nvSpPr>
          <p:cNvPr id="2" name="TextBox 1">
            <a:extLst>
              <a:ext uri="{FF2B5EF4-FFF2-40B4-BE49-F238E27FC236}">
                <a16:creationId xmlns:a16="http://schemas.microsoft.com/office/drawing/2014/main" id="{F99F2847-9220-31AC-C2DC-AAFB494F6F3E}"/>
              </a:ext>
            </a:extLst>
          </p:cNvPr>
          <p:cNvSpPr txBox="1"/>
          <p:nvPr/>
        </p:nvSpPr>
        <p:spPr>
          <a:xfrm>
            <a:off x="425511" y="3554587"/>
            <a:ext cx="8292975" cy="954107"/>
          </a:xfrm>
          <a:prstGeom prst="rect">
            <a:avLst/>
          </a:prstGeom>
          <a:noFill/>
        </p:spPr>
        <p:txBody>
          <a:bodyPr wrap="square" rtlCol="0">
            <a:spAutoFit/>
          </a:bodyPr>
          <a:lstStyle/>
          <a:p>
            <a:pPr algn="ctr"/>
            <a:r>
              <a:rPr lang="en-SG" sz="2600" spc="100" dirty="0">
                <a:solidFill>
                  <a:schemeClr val="tx1"/>
                </a:solidFill>
                <a:latin typeface="Montserrat" pitchFamily="2" charset="77"/>
              </a:rPr>
              <a:t>OBEY IN FAITHFULNESS</a:t>
            </a:r>
          </a:p>
          <a:p>
            <a:pPr algn="ctr"/>
            <a:r>
              <a:rPr lang="zh-TW" altLang="en-US" sz="2800" b="0" spc="100" dirty="0">
                <a:solidFill>
                  <a:schemeClr val="tx1"/>
                </a:solidFill>
                <a:latin typeface="Yuanti TC" panose="02010600040101010101" pitchFamily="2" charset="-120"/>
                <a:ea typeface="Yuanti TC" panose="02010600040101010101" pitchFamily="2" charset="-120"/>
              </a:rPr>
              <a:t>在信实上顺服</a:t>
            </a:r>
            <a:endParaRPr lang="en-SG" sz="2800" b="0" spc="100" dirty="0">
              <a:solidFill>
                <a:schemeClr val="tx1"/>
              </a:solidFill>
              <a:latin typeface="Yuanti TC" panose="02010600040101010101" pitchFamily="2" charset="-120"/>
              <a:ea typeface="Yuanti TC" panose="02010600040101010101" pitchFamily="2" charset="-120"/>
            </a:endParaRPr>
          </a:p>
        </p:txBody>
      </p:sp>
    </p:spTree>
    <p:extLst>
      <p:ext uri="{BB962C8B-B14F-4D97-AF65-F5344CB8AC3E}">
        <p14:creationId xmlns:p14="http://schemas.microsoft.com/office/powerpoint/2010/main" val="33514664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8C7D2D-D337-1CA7-4902-843F3DB869A4}"/>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3DDDF5C6-E07A-395A-B6C7-039C361F6B8E}"/>
              </a:ext>
            </a:extLst>
          </p:cNvPr>
          <p:cNvGrpSpPr/>
          <p:nvPr/>
        </p:nvGrpSpPr>
        <p:grpSpPr>
          <a:xfrm>
            <a:off x="661554" y="1012733"/>
            <a:ext cx="7820891" cy="3118033"/>
            <a:chOff x="685800" y="674179"/>
            <a:chExt cx="7820891" cy="3118033"/>
          </a:xfrm>
        </p:grpSpPr>
        <p:sp>
          <p:nvSpPr>
            <p:cNvPr id="2" name="TextBox 1">
              <a:extLst>
                <a:ext uri="{FF2B5EF4-FFF2-40B4-BE49-F238E27FC236}">
                  <a16:creationId xmlns:a16="http://schemas.microsoft.com/office/drawing/2014/main" id="{217A7842-841C-CF2B-9F55-FD36F70B2BB7}"/>
                </a:ext>
              </a:extLst>
            </p:cNvPr>
            <p:cNvSpPr txBox="1"/>
            <p:nvPr/>
          </p:nvSpPr>
          <p:spPr>
            <a:xfrm>
              <a:off x="2944091" y="674179"/>
              <a:ext cx="5562600" cy="3118033"/>
            </a:xfrm>
            <a:prstGeom prst="rect">
              <a:avLst/>
            </a:prstGeom>
            <a:noFill/>
            <a:effectLst/>
          </p:spPr>
          <p:txBody>
            <a:bodyPr wrap="square" rtlCol="0">
              <a:spAutoFit/>
            </a:bodyPr>
            <a:lstStyle/>
            <a:p>
              <a:pPr algn="just">
                <a:lnSpc>
                  <a:spcPct val="110000"/>
                </a:lnSpc>
              </a:pPr>
              <a:r>
                <a:rPr lang="en-SG" sz="2000" b="0" spc="100" baseline="30000" dirty="0">
                  <a:solidFill>
                    <a:srgbClr val="FFD600"/>
                  </a:solidFill>
                  <a:latin typeface="Montserrat Medium" pitchFamily="2" charset="77"/>
                </a:rPr>
                <a:t>11 </a:t>
              </a:r>
              <a:r>
                <a:rPr lang="en-SG" sz="2000" b="0" spc="100" dirty="0">
                  <a:solidFill>
                    <a:schemeClr val="tx1"/>
                  </a:solidFill>
                  <a:latin typeface="Montserrat" pitchFamily="2" charset="77"/>
                </a:rPr>
                <a:t>And by faith even Sarah, who was past childbearing age, was enabled to bear children because she considered him faithful who had made the promise. </a:t>
              </a:r>
              <a:r>
                <a:rPr lang="en-SG" sz="2000" b="0" spc="100" baseline="30000" dirty="0">
                  <a:solidFill>
                    <a:srgbClr val="FFD600"/>
                  </a:solidFill>
                  <a:latin typeface="Montserrat Medium" pitchFamily="2" charset="77"/>
                </a:rPr>
                <a:t>12 </a:t>
              </a:r>
              <a:r>
                <a:rPr lang="en-SG" sz="2000" b="0" spc="100" dirty="0">
                  <a:solidFill>
                    <a:schemeClr val="tx1"/>
                  </a:solidFill>
                  <a:latin typeface="Montserrat" pitchFamily="2" charset="77"/>
                </a:rPr>
                <a:t>And so from this one man, and he as good as dead, came descendants as numerous as the stars in the sky and as countless as the sand on the seashore.</a:t>
              </a:r>
            </a:p>
          </p:txBody>
        </p:sp>
        <p:sp>
          <p:nvSpPr>
            <p:cNvPr id="3" name="TextBox 2">
              <a:extLst>
                <a:ext uri="{FF2B5EF4-FFF2-40B4-BE49-F238E27FC236}">
                  <a16:creationId xmlns:a16="http://schemas.microsoft.com/office/drawing/2014/main" id="{FB4E0AC9-F1A5-6F2B-2732-3679176E3341}"/>
                </a:ext>
              </a:extLst>
            </p:cNvPr>
            <p:cNvSpPr txBox="1"/>
            <p:nvPr/>
          </p:nvSpPr>
          <p:spPr>
            <a:xfrm>
              <a:off x="685800" y="674179"/>
              <a:ext cx="1981200" cy="461665"/>
            </a:xfrm>
            <a:prstGeom prst="rect">
              <a:avLst/>
            </a:prstGeom>
            <a:noFill/>
          </p:spPr>
          <p:txBody>
            <a:bodyPr wrap="square" rtlCol="0">
              <a:spAutoFit/>
            </a:bodyPr>
            <a:lstStyle/>
            <a:p>
              <a:r>
                <a:rPr lang="en-US" altLang="zh-CN" sz="1200" spc="100" dirty="0">
                  <a:solidFill>
                    <a:srgbClr val="FFD600"/>
                  </a:solidFill>
                  <a:latin typeface="Montserrat" pitchFamily="2" charset="77"/>
                  <a:cs typeface="Avenir Book"/>
                </a:rPr>
                <a:t>HEBREWS 11:11-12</a:t>
              </a:r>
            </a:p>
            <a:p>
              <a:r>
                <a:rPr lang="en-US" altLang="zh-CN" sz="1200" spc="100" dirty="0">
                  <a:solidFill>
                    <a:srgbClr val="FFD600"/>
                  </a:solidFill>
                  <a:latin typeface="Montserrat" pitchFamily="2" charset="77"/>
                  <a:cs typeface="Avenir Book"/>
                </a:rPr>
                <a:t>(NIV)</a:t>
              </a:r>
            </a:p>
          </p:txBody>
        </p:sp>
      </p:grpSp>
    </p:spTree>
    <p:extLst>
      <p:ext uri="{BB962C8B-B14F-4D97-AF65-F5344CB8AC3E}">
        <p14:creationId xmlns:p14="http://schemas.microsoft.com/office/powerpoint/2010/main" val="1018485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1E4EAE-842F-79FC-09CD-7644FA6CF915}"/>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94127B57-5B6F-E202-96CF-7E6340BE0D8F}"/>
              </a:ext>
            </a:extLst>
          </p:cNvPr>
          <p:cNvSpPr txBox="1"/>
          <p:nvPr/>
        </p:nvSpPr>
        <p:spPr>
          <a:xfrm>
            <a:off x="685800" y="767775"/>
            <a:ext cx="7772400" cy="584775"/>
          </a:xfrm>
          <a:prstGeom prst="rect">
            <a:avLst/>
          </a:prstGeom>
          <a:noFill/>
        </p:spPr>
        <p:txBody>
          <a:bodyPr wrap="square" rtlCol="0">
            <a:spAutoFit/>
          </a:bodyPr>
          <a:lstStyle>
            <a:defPPr>
              <a:defRPr lang="en-GB"/>
            </a:defPPr>
            <a:lvl1pPr algn="ctr">
              <a:defRPr b="0" spc="100">
                <a:solidFill>
                  <a:schemeClr val="tx1">
                    <a:lumMod val="50000"/>
                  </a:schemeClr>
                </a:solidFill>
                <a:latin typeface="Montserrat" pitchFamily="2" charset="77"/>
              </a:defRPr>
            </a:lvl1pPr>
          </a:lstStyle>
          <a:p>
            <a:pPr marL="0" marR="0" lvl="0" indent="0" algn="ctr" defTabSz="284705" rtl="0" eaLnBrk="1" fontAlgn="base" latinLnBrk="0" hangingPunct="1">
              <a:lnSpc>
                <a:spcPct val="100000"/>
              </a:lnSpc>
              <a:spcBef>
                <a:spcPct val="0"/>
              </a:spcBef>
              <a:spcAft>
                <a:spcPct val="0"/>
              </a:spcAft>
              <a:buClrTx/>
              <a:buSzTx/>
              <a:buFontTx/>
              <a:buNone/>
              <a:tabLst/>
              <a:defRPr/>
            </a:pPr>
            <a:r>
              <a:rPr kumimoji="0" lang="en-SG" sz="1600" b="0" i="0" u="none" strike="noStrike" kern="1200" cap="none" spc="100" normalizeH="0" baseline="0" noProof="0" dirty="0">
                <a:ln>
                  <a:noFill/>
                </a:ln>
                <a:solidFill>
                  <a:srgbClr val="C0504D">
                    <a:lumMod val="60000"/>
                    <a:lumOff val="40000"/>
                  </a:srgbClr>
                </a:solidFill>
                <a:effectLst/>
                <a:uLnTx/>
                <a:uFillTx/>
                <a:latin typeface="Montserrat" pitchFamily="2" charset="77"/>
                <a:ea typeface="Arial Unicode MS" pitchFamily="34" charset="-128"/>
                <a:cs typeface="Arial Unicode MS" pitchFamily="34" charset="-128"/>
              </a:rPr>
              <a:t>What must we hold on to in order to live out our calling?</a:t>
            </a:r>
          </a:p>
          <a:p>
            <a:pPr marL="0" marR="0" lvl="0" indent="0" algn="ctr" defTabSz="284705" rtl="0" eaLnBrk="1" fontAlgn="base" latinLnBrk="0" hangingPunct="1">
              <a:lnSpc>
                <a:spcPct val="100000"/>
              </a:lnSpc>
              <a:spcBef>
                <a:spcPct val="0"/>
              </a:spcBef>
              <a:spcAft>
                <a:spcPct val="0"/>
              </a:spcAft>
              <a:buClrTx/>
              <a:buSzTx/>
              <a:buFontTx/>
              <a:buNone/>
              <a:tabLst/>
              <a:defRPr/>
            </a:pPr>
            <a:r>
              <a:rPr kumimoji="0" lang="zh-CN" altLang="en-US" sz="1600" b="0" i="0" u="none" strike="noStrike" kern="1200" cap="none" spc="100" normalizeH="0" baseline="0" noProof="0" dirty="0">
                <a:ln>
                  <a:noFill/>
                </a:ln>
                <a:solidFill>
                  <a:srgbClr val="C0504D">
                    <a:lumMod val="60000"/>
                    <a:lumOff val="40000"/>
                  </a:srgbClr>
                </a:solidFill>
                <a:effectLst/>
                <a:uLnTx/>
                <a:uFillTx/>
                <a:latin typeface="Yuanti SC" panose="02010600040101010101" pitchFamily="2" charset="-122"/>
                <a:ea typeface="Yuanti SC" panose="02010600040101010101" pitchFamily="2" charset="-122"/>
                <a:cs typeface="Arial Unicode MS" pitchFamily="34" charset="-128"/>
              </a:rPr>
              <a:t>  </a:t>
            </a:r>
            <a:r>
              <a:rPr kumimoji="0" lang="zh-TW" altLang="en-US" sz="1600" b="0" i="0" u="none" strike="noStrike" kern="1200" cap="none" spc="100" normalizeH="0" baseline="0" noProof="0" dirty="0">
                <a:ln>
                  <a:noFill/>
                </a:ln>
                <a:solidFill>
                  <a:srgbClr val="C0504D">
                    <a:lumMod val="60000"/>
                    <a:lumOff val="40000"/>
                  </a:srgbClr>
                </a:solidFill>
                <a:effectLst/>
                <a:uLnTx/>
                <a:uFillTx/>
                <a:latin typeface="Yuanti SC" panose="02010600040101010101" pitchFamily="2" charset="-122"/>
                <a:ea typeface="Yuanti SC" panose="02010600040101010101" pitchFamily="2" charset="-122"/>
                <a:cs typeface="Arial Unicode MS" pitchFamily="34" charset="-128"/>
              </a:rPr>
              <a:t>我们要持守什么，才能活出我们的呼召？</a:t>
            </a:r>
            <a:endParaRPr kumimoji="0" lang="en-SG" sz="1600" b="0" i="0" u="none" strike="noStrike" kern="1200" cap="none" spc="100" normalizeH="0" baseline="0" noProof="0" dirty="0">
              <a:ln>
                <a:noFill/>
              </a:ln>
              <a:solidFill>
                <a:srgbClr val="C0504D">
                  <a:lumMod val="60000"/>
                  <a:lumOff val="40000"/>
                </a:srgbClr>
              </a:solidFill>
              <a:effectLst/>
              <a:uLnTx/>
              <a:uFillTx/>
              <a:latin typeface="Yuanti SC" panose="02010600040101010101" pitchFamily="2" charset="-122"/>
              <a:ea typeface="Yuanti SC" panose="02010600040101010101" pitchFamily="2" charset="-122"/>
              <a:cs typeface="Arial Unicode MS" pitchFamily="34" charset="-128"/>
            </a:endParaRPr>
          </a:p>
        </p:txBody>
      </p:sp>
      <p:sp>
        <p:nvSpPr>
          <p:cNvPr id="3" name="TextBox 2">
            <a:extLst>
              <a:ext uri="{FF2B5EF4-FFF2-40B4-BE49-F238E27FC236}">
                <a16:creationId xmlns:a16="http://schemas.microsoft.com/office/drawing/2014/main" id="{7BB0790F-2CFE-2929-EB38-B0665485395A}"/>
              </a:ext>
            </a:extLst>
          </p:cNvPr>
          <p:cNvSpPr txBox="1"/>
          <p:nvPr/>
        </p:nvSpPr>
        <p:spPr>
          <a:xfrm>
            <a:off x="685800" y="1739265"/>
            <a:ext cx="7772400" cy="984885"/>
          </a:xfrm>
          <a:prstGeom prst="rect">
            <a:avLst/>
          </a:prstGeom>
          <a:noFill/>
        </p:spPr>
        <p:txBody>
          <a:bodyPr wrap="square" rtlCol="0">
            <a:spAutoFit/>
          </a:bodyPr>
          <a:lstStyle/>
          <a:p>
            <a:pPr marL="0" marR="0" lvl="0" indent="0" algn="ctr" defTabSz="284705" rtl="0" eaLnBrk="1" fontAlgn="base" latinLnBrk="0" hangingPunct="1">
              <a:lnSpc>
                <a:spcPct val="100000"/>
              </a:lnSpc>
              <a:spcBef>
                <a:spcPct val="0"/>
              </a:spcBef>
              <a:spcAft>
                <a:spcPct val="0"/>
              </a:spcAft>
              <a:buClrTx/>
              <a:buSzTx/>
              <a:buFontTx/>
              <a:buNone/>
              <a:tabLst/>
              <a:defRPr/>
            </a:pPr>
            <a:r>
              <a:rPr kumimoji="0" lang="en-SG" sz="3400" b="1" i="0" u="none" strike="noStrike" kern="1200" cap="none" spc="100" normalizeH="0" baseline="0" noProof="0" dirty="0">
                <a:ln>
                  <a:noFill/>
                </a:ln>
                <a:solidFill>
                  <a:prstClr val="white"/>
                </a:solidFill>
                <a:effectLst/>
                <a:uLnTx/>
                <a:uFillTx/>
                <a:latin typeface="Montserrat" pitchFamily="2" charset="77"/>
                <a:ea typeface="Arial Unicode MS" pitchFamily="34" charset="-128"/>
                <a:cs typeface="Arial Unicode MS" pitchFamily="34" charset="-128"/>
              </a:rPr>
              <a:t>GOD’S PERFECT TIMING</a:t>
            </a:r>
          </a:p>
          <a:p>
            <a:pPr marL="0" marR="0" lvl="0" indent="0" algn="ctr" defTabSz="284705" rtl="0" eaLnBrk="1" fontAlgn="base" latinLnBrk="0" hangingPunct="1">
              <a:lnSpc>
                <a:spcPct val="100000"/>
              </a:lnSpc>
              <a:spcBef>
                <a:spcPct val="0"/>
              </a:spcBef>
              <a:spcAft>
                <a:spcPct val="0"/>
              </a:spcAft>
              <a:buClrTx/>
              <a:buSzTx/>
              <a:buFontTx/>
              <a:buNone/>
              <a:tabLst/>
              <a:defRPr/>
            </a:pPr>
            <a:r>
              <a:rPr kumimoji="0" lang="en-SG" sz="2400" b="0" i="0" u="none" strike="noStrike" kern="1200" cap="none" spc="100" normalizeH="0" baseline="0" noProof="0" dirty="0">
                <a:ln>
                  <a:noFill/>
                </a:ln>
                <a:solidFill>
                  <a:prstClr val="white">
                    <a:lumMod val="75000"/>
                  </a:prstClr>
                </a:solidFill>
                <a:effectLst/>
                <a:uLnTx/>
                <a:uFillTx/>
                <a:latin typeface="Montserrat Medium" pitchFamily="2" charset="77"/>
                <a:ea typeface="Arial Unicode MS" pitchFamily="34" charset="-128"/>
                <a:cs typeface="Arial Unicode MS" pitchFamily="34" charset="-128"/>
              </a:rPr>
              <a:t>NOT OUR MYOPIC SCHEDULES</a:t>
            </a:r>
          </a:p>
        </p:txBody>
      </p:sp>
      <p:sp>
        <p:nvSpPr>
          <p:cNvPr id="4" name="TextBox 3">
            <a:extLst>
              <a:ext uri="{FF2B5EF4-FFF2-40B4-BE49-F238E27FC236}">
                <a16:creationId xmlns:a16="http://schemas.microsoft.com/office/drawing/2014/main" id="{3DD7216B-677C-4C18-9D1D-F6ACC0282161}"/>
              </a:ext>
            </a:extLst>
          </p:cNvPr>
          <p:cNvSpPr txBox="1"/>
          <p:nvPr/>
        </p:nvSpPr>
        <p:spPr>
          <a:xfrm>
            <a:off x="685800" y="3034665"/>
            <a:ext cx="7772400" cy="984885"/>
          </a:xfrm>
          <a:prstGeom prst="rect">
            <a:avLst/>
          </a:prstGeom>
          <a:noFill/>
        </p:spPr>
        <p:txBody>
          <a:bodyPr wrap="square" rtlCol="0">
            <a:spAutoFit/>
          </a:bodyPr>
          <a:lstStyle/>
          <a:p>
            <a:pPr marL="0" marR="0" lvl="0" indent="0" algn="ctr" defTabSz="284705" rtl="0" eaLnBrk="1" fontAlgn="base" latinLnBrk="0" hangingPunct="1">
              <a:lnSpc>
                <a:spcPct val="100000"/>
              </a:lnSpc>
              <a:spcBef>
                <a:spcPct val="0"/>
              </a:spcBef>
              <a:spcAft>
                <a:spcPct val="0"/>
              </a:spcAft>
              <a:buClrTx/>
              <a:buSzTx/>
              <a:buFontTx/>
              <a:buNone/>
              <a:tabLst/>
              <a:defRPr/>
            </a:pPr>
            <a:r>
              <a:rPr kumimoji="0" lang="zh-TW" altLang="en-US" sz="3400" b="1" i="0" u="none" strike="noStrike" kern="1200" cap="none" spc="100" normalizeH="0" baseline="0" noProof="0" dirty="0">
                <a:ln>
                  <a:noFill/>
                </a:ln>
                <a:solidFill>
                  <a:prstClr val="white"/>
                </a:solidFill>
                <a:effectLst/>
                <a:uLnTx/>
                <a:uFillTx/>
                <a:latin typeface="Yuanti SC" panose="02010600040101010101" pitchFamily="2" charset="-122"/>
                <a:ea typeface="Yuanti SC" panose="02010600040101010101" pitchFamily="2" charset="-122"/>
                <a:cs typeface="Arial Unicode MS" pitchFamily="34" charset="-128"/>
              </a:rPr>
              <a:t>神完美的时间</a:t>
            </a:r>
            <a:endParaRPr kumimoji="0" lang="en-SG" sz="3400" b="1" i="0" u="none" strike="noStrike" kern="1200" cap="none" spc="100" normalizeH="0" baseline="0" noProof="0" dirty="0">
              <a:ln>
                <a:noFill/>
              </a:ln>
              <a:solidFill>
                <a:prstClr val="white"/>
              </a:solidFill>
              <a:effectLst/>
              <a:uLnTx/>
              <a:uFillTx/>
              <a:latin typeface="Yuanti SC" panose="02010600040101010101" pitchFamily="2" charset="-122"/>
              <a:ea typeface="Yuanti SC" panose="02010600040101010101" pitchFamily="2" charset="-122"/>
              <a:cs typeface="Arial Unicode MS" pitchFamily="34" charset="-128"/>
            </a:endParaRPr>
          </a:p>
          <a:p>
            <a:pPr marL="0" marR="0" lvl="0" indent="0" algn="ctr" defTabSz="284705" rtl="0" eaLnBrk="1" fontAlgn="base" latinLnBrk="0" hangingPunct="1">
              <a:lnSpc>
                <a:spcPct val="100000"/>
              </a:lnSpc>
              <a:spcBef>
                <a:spcPct val="0"/>
              </a:spcBef>
              <a:spcAft>
                <a:spcPct val="0"/>
              </a:spcAft>
              <a:buClrTx/>
              <a:buSzTx/>
              <a:buFontTx/>
              <a:buNone/>
              <a:tabLst/>
              <a:defRPr/>
            </a:pPr>
            <a:r>
              <a:rPr kumimoji="0" lang="zh-TW" altLang="en-US" sz="2400" b="0" i="0" u="none" strike="noStrike" kern="1200" cap="none" spc="100" normalizeH="0" baseline="0" noProof="0" dirty="0">
                <a:ln>
                  <a:noFill/>
                </a:ln>
                <a:solidFill>
                  <a:prstClr val="white">
                    <a:lumMod val="75000"/>
                  </a:prstClr>
                </a:solidFill>
                <a:effectLst/>
                <a:uLnTx/>
                <a:uFillTx/>
                <a:latin typeface="Yuanti SC" panose="02010600040101010101" pitchFamily="2" charset="-122"/>
                <a:ea typeface="Yuanti SC" panose="02010600040101010101" pitchFamily="2" charset="-122"/>
                <a:cs typeface="Arial Unicode MS" pitchFamily="34" charset="-128"/>
              </a:rPr>
              <a:t>而非短视的安排</a:t>
            </a:r>
            <a:endParaRPr kumimoji="0" lang="en-SG" sz="2400" b="0" i="0" u="none" strike="noStrike" kern="1200" cap="none" spc="100" normalizeH="0" baseline="0" noProof="0" dirty="0">
              <a:ln>
                <a:noFill/>
              </a:ln>
              <a:solidFill>
                <a:prstClr val="white">
                  <a:lumMod val="75000"/>
                </a:prstClr>
              </a:solidFill>
              <a:effectLst/>
              <a:uLnTx/>
              <a:uFillTx/>
              <a:latin typeface="Yuanti SC" panose="02010600040101010101" pitchFamily="2" charset="-122"/>
              <a:ea typeface="Yuanti SC" panose="02010600040101010101" pitchFamily="2" charset="-122"/>
              <a:cs typeface="Arial Unicode MS" pitchFamily="34" charset="-128"/>
            </a:endParaRPr>
          </a:p>
        </p:txBody>
      </p:sp>
    </p:spTree>
    <p:extLst>
      <p:ext uri="{BB962C8B-B14F-4D97-AF65-F5344CB8AC3E}">
        <p14:creationId xmlns:p14="http://schemas.microsoft.com/office/powerpoint/2010/main" val="6229864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92F60A-7E89-02D0-248E-9B032D9ACEA4}"/>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B94F128F-4E18-B20F-F49F-4830343F3885}"/>
              </a:ext>
            </a:extLst>
          </p:cNvPr>
          <p:cNvGrpSpPr/>
          <p:nvPr/>
        </p:nvGrpSpPr>
        <p:grpSpPr>
          <a:xfrm>
            <a:off x="533400" y="1602254"/>
            <a:ext cx="8077200" cy="1938992"/>
            <a:chOff x="533400" y="1200150"/>
            <a:chExt cx="8077200" cy="1938992"/>
          </a:xfrm>
        </p:grpSpPr>
        <p:sp>
          <p:nvSpPr>
            <p:cNvPr id="4" name="TextBox 3">
              <a:extLst>
                <a:ext uri="{FF2B5EF4-FFF2-40B4-BE49-F238E27FC236}">
                  <a16:creationId xmlns:a16="http://schemas.microsoft.com/office/drawing/2014/main" id="{59B84D17-8F32-84B6-A51E-05ADE4AF3522}"/>
                </a:ext>
              </a:extLst>
            </p:cNvPr>
            <p:cNvSpPr txBox="1"/>
            <p:nvPr/>
          </p:nvSpPr>
          <p:spPr>
            <a:xfrm>
              <a:off x="533400" y="1206004"/>
              <a:ext cx="2057400" cy="830997"/>
            </a:xfrm>
            <a:prstGeom prst="rect">
              <a:avLst/>
            </a:prstGeom>
            <a:noFill/>
          </p:spPr>
          <p:txBody>
            <a:bodyPr wrap="square" rtlCol="0">
              <a:spAutoFit/>
            </a:bodyPr>
            <a:lstStyle/>
            <a:p>
              <a:r>
                <a:rPr lang="zh-CN" altLang="en-US" spc="100" dirty="0">
                  <a:solidFill>
                    <a:srgbClr val="FFD600"/>
                  </a:solidFill>
                  <a:latin typeface="FZZhunYuan-M02S" panose="03000509000000000000" pitchFamily="66" charset="-122"/>
                  <a:ea typeface="FZZhunYuan-M02S" panose="03000509000000000000" pitchFamily="66" charset="-122"/>
                </a:rPr>
                <a:t>希伯来书</a:t>
              </a:r>
              <a:endParaRPr lang="en-US" altLang="zh-CN" spc="100" dirty="0">
                <a:solidFill>
                  <a:srgbClr val="FFD600"/>
                </a:solidFill>
                <a:latin typeface="FZZhunYuan-M02S" panose="03000509000000000000" pitchFamily="66" charset="-122"/>
                <a:ea typeface="FZZhunYuan-M02S" panose="03000509000000000000" pitchFamily="66" charset="-122"/>
              </a:endParaRPr>
            </a:p>
            <a:p>
              <a:r>
                <a:rPr lang="en-US" altLang="zh-CN" spc="100" dirty="0">
                  <a:solidFill>
                    <a:srgbClr val="FFD600"/>
                  </a:solidFill>
                  <a:latin typeface="FZZhunYuan-M02S" panose="03000509000000000000" pitchFamily="66" charset="-122"/>
                  <a:ea typeface="FZZhunYuan-M02S" panose="03000509000000000000" pitchFamily="66" charset="-122"/>
                </a:rPr>
                <a:t>11:11-12 </a:t>
              </a:r>
            </a:p>
            <a:p>
              <a:r>
                <a:rPr lang="en-US" altLang="zh-CN" spc="100" dirty="0">
                  <a:solidFill>
                    <a:srgbClr val="FFD600"/>
                  </a:solidFill>
                  <a:latin typeface="FZZhunYuan-M02S" panose="03000509000000000000" pitchFamily="66" charset="-122"/>
                  <a:ea typeface="FZZhunYuan-M02S" panose="03000509000000000000" pitchFamily="66" charset="-122"/>
                </a:rPr>
                <a:t>(</a:t>
              </a:r>
              <a:r>
                <a:rPr lang="en-SG" altLang="zh-CN" spc="100" dirty="0">
                  <a:solidFill>
                    <a:srgbClr val="FFD600"/>
                  </a:solidFill>
                  <a:latin typeface="FZZhunYuan-M02S" panose="03000509000000000000" pitchFamily="66" charset="-122"/>
                  <a:ea typeface="FZZhunYuan-M02S" panose="03000509000000000000" pitchFamily="66" charset="-122"/>
                </a:rPr>
                <a:t>CUVMPS)</a:t>
              </a:r>
              <a:endParaRPr lang="en-SG" spc="100" dirty="0">
                <a:solidFill>
                  <a:srgbClr val="FFD600"/>
                </a:solidFill>
                <a:latin typeface="FZZhunYuan-M02S" panose="03000509000000000000" pitchFamily="66" charset="-122"/>
                <a:ea typeface="FZZhunYuan-M02S" panose="03000509000000000000" pitchFamily="66" charset="-122"/>
              </a:endParaRPr>
            </a:p>
          </p:txBody>
        </p:sp>
        <p:sp>
          <p:nvSpPr>
            <p:cNvPr id="5" name="TextBox 4">
              <a:extLst>
                <a:ext uri="{FF2B5EF4-FFF2-40B4-BE49-F238E27FC236}">
                  <a16:creationId xmlns:a16="http://schemas.microsoft.com/office/drawing/2014/main" id="{5D37E0D2-6C56-0609-5361-96821E9DF54C}"/>
                </a:ext>
              </a:extLst>
            </p:cNvPr>
            <p:cNvSpPr txBox="1"/>
            <p:nvPr/>
          </p:nvSpPr>
          <p:spPr>
            <a:xfrm>
              <a:off x="3200400" y="1200150"/>
              <a:ext cx="5410200" cy="1938992"/>
            </a:xfrm>
            <a:prstGeom prst="rect">
              <a:avLst/>
            </a:prstGeom>
            <a:noFill/>
            <a:effectLst/>
          </p:spPr>
          <p:txBody>
            <a:bodyPr wrap="square" rtlCol="0">
              <a:spAutoFit/>
            </a:bodyPr>
            <a:lstStyle/>
            <a:p>
              <a:pPr algn="just"/>
              <a:r>
                <a:rPr lang="en-US" altLang="zh-CN" sz="2400" b="0" spc="100" baseline="30000" dirty="0">
                  <a:solidFill>
                    <a:srgbClr val="FFD600"/>
                  </a:solidFill>
                  <a:latin typeface="Yuanti SC" panose="02010600040101010101" pitchFamily="2" charset="-122"/>
                  <a:ea typeface="Yuanti SC" panose="02010600040101010101" pitchFamily="2" charset="-122"/>
                </a:rPr>
                <a:t>11</a:t>
              </a:r>
              <a:r>
                <a:rPr lang="en-US" altLang="zh-CN" sz="2400" b="0" spc="100" dirty="0">
                  <a:solidFill>
                    <a:srgbClr val="F7F5F8"/>
                  </a:solidFill>
                  <a:latin typeface="Yuanti SC" panose="02010600040101010101" pitchFamily="2" charset="-122"/>
                  <a:ea typeface="Yuanti SC" panose="02010600040101010101" pitchFamily="2" charset="-122"/>
                </a:rPr>
                <a:t> </a:t>
              </a:r>
              <a:r>
                <a:rPr lang="zh-CN" altLang="en-US" sz="2400" b="0" spc="100" dirty="0">
                  <a:solidFill>
                    <a:srgbClr val="F7F5F8"/>
                  </a:solidFill>
                  <a:latin typeface="Yuanti SC" panose="02010600040101010101" pitchFamily="2" charset="-122"/>
                  <a:ea typeface="Yuanti SC" panose="02010600040101010101" pitchFamily="2" charset="-122"/>
                </a:rPr>
                <a:t>因着信，连撒拉自己，虽然过了生育的岁数，还能怀孕，因她以为那应许她的是可信的。</a:t>
              </a:r>
              <a:r>
                <a:rPr lang="en-US" altLang="zh-CN" sz="2400" b="0" spc="100" baseline="30000" dirty="0">
                  <a:solidFill>
                    <a:srgbClr val="FFD600"/>
                  </a:solidFill>
                  <a:latin typeface="Yuanti SC" panose="02010600040101010101" pitchFamily="2" charset="-122"/>
                  <a:ea typeface="Yuanti SC" panose="02010600040101010101" pitchFamily="2" charset="-122"/>
                </a:rPr>
                <a:t>12 </a:t>
              </a:r>
              <a:r>
                <a:rPr lang="zh-CN" altLang="en-US" sz="2400" b="0" spc="100" dirty="0">
                  <a:solidFill>
                    <a:srgbClr val="F7F5F8"/>
                  </a:solidFill>
                  <a:latin typeface="Yuanti SC" panose="02010600040101010101" pitchFamily="2" charset="-122"/>
                  <a:ea typeface="Yuanti SC" panose="02010600040101010101" pitchFamily="2" charset="-122"/>
                </a:rPr>
                <a:t>所以从一个仿佛已死的人就生出子孙，如同天上的星那样众多，海边的沙那样无数。</a:t>
              </a:r>
              <a:endParaRPr lang="en-SG" altLang="zh-CN" sz="2400" b="0" spc="100" dirty="0">
                <a:solidFill>
                  <a:srgbClr val="F7F5F8"/>
                </a:solidFill>
                <a:latin typeface="Yuanti SC" panose="02010600040101010101" pitchFamily="2" charset="-122"/>
                <a:ea typeface="Yuanti SC" panose="02010600040101010101" pitchFamily="2" charset="-122"/>
              </a:endParaRPr>
            </a:p>
          </p:txBody>
        </p:sp>
      </p:grpSp>
    </p:spTree>
    <p:extLst>
      <p:ext uri="{BB962C8B-B14F-4D97-AF65-F5344CB8AC3E}">
        <p14:creationId xmlns:p14="http://schemas.microsoft.com/office/powerpoint/2010/main" val="26163261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19802B-985F-CFAF-78F3-2EEFEB2B7101}"/>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EDDEB601-0D58-8976-8259-712A3673BABA}"/>
              </a:ext>
            </a:extLst>
          </p:cNvPr>
          <p:cNvGrpSpPr/>
          <p:nvPr/>
        </p:nvGrpSpPr>
        <p:grpSpPr>
          <a:xfrm>
            <a:off x="609600" y="954154"/>
            <a:ext cx="7924800" cy="3235191"/>
            <a:chOff x="609600" y="841688"/>
            <a:chExt cx="7924800" cy="3235191"/>
          </a:xfrm>
        </p:grpSpPr>
        <p:sp>
          <p:nvSpPr>
            <p:cNvPr id="6" name="TextBox 5">
              <a:extLst>
                <a:ext uri="{FF2B5EF4-FFF2-40B4-BE49-F238E27FC236}">
                  <a16:creationId xmlns:a16="http://schemas.microsoft.com/office/drawing/2014/main" id="{A7AD9C30-42B5-CBFA-381C-A4E745BA6D1B}"/>
                </a:ext>
              </a:extLst>
            </p:cNvPr>
            <p:cNvSpPr txBox="1"/>
            <p:nvPr/>
          </p:nvSpPr>
          <p:spPr>
            <a:xfrm>
              <a:off x="2971800" y="841688"/>
              <a:ext cx="5562600" cy="1425262"/>
            </a:xfrm>
            <a:prstGeom prst="rect">
              <a:avLst/>
            </a:prstGeom>
            <a:noFill/>
            <a:effectLst/>
          </p:spPr>
          <p:txBody>
            <a:bodyPr wrap="square" rtlCol="0">
              <a:spAutoFit/>
            </a:bodyPr>
            <a:lstStyle/>
            <a:p>
              <a:pPr algn="just">
                <a:lnSpc>
                  <a:spcPct val="110000"/>
                </a:lnSpc>
              </a:pPr>
              <a:r>
                <a:rPr lang="en-SG" sz="2000" b="0" spc="100" baseline="30000" dirty="0">
                  <a:solidFill>
                    <a:srgbClr val="FFD600"/>
                  </a:solidFill>
                  <a:latin typeface="Montserrat Medium" pitchFamily="2" charset="77"/>
                </a:rPr>
                <a:t>4 </a:t>
              </a:r>
              <a:r>
                <a:rPr lang="en-SG" sz="2000" b="0" spc="100" dirty="0">
                  <a:solidFill>
                    <a:schemeClr val="tx1"/>
                  </a:solidFill>
                  <a:latin typeface="Montserrat" pitchFamily="2" charset="77"/>
                </a:rPr>
                <a:t>So Abram went, as the Lord had told him; and Lot went with him. Abram was </a:t>
              </a:r>
              <a:r>
                <a:rPr lang="en-SG" sz="2000" b="0" spc="100" dirty="0">
                  <a:solidFill>
                    <a:srgbClr val="FFD600"/>
                  </a:solidFill>
                  <a:latin typeface="Montserrat Medium" pitchFamily="2" charset="77"/>
                </a:rPr>
                <a:t>seventy-five years old</a:t>
              </a:r>
              <a:r>
                <a:rPr lang="en-SG" sz="2000" b="0" spc="100" dirty="0">
                  <a:solidFill>
                    <a:schemeClr val="tx1"/>
                  </a:solidFill>
                  <a:latin typeface="Montserrat" pitchFamily="2" charset="77"/>
                </a:rPr>
                <a:t> when he set out from Harran.</a:t>
              </a:r>
            </a:p>
          </p:txBody>
        </p:sp>
        <p:sp>
          <p:nvSpPr>
            <p:cNvPr id="7" name="TextBox 6">
              <a:extLst>
                <a:ext uri="{FF2B5EF4-FFF2-40B4-BE49-F238E27FC236}">
                  <a16:creationId xmlns:a16="http://schemas.microsoft.com/office/drawing/2014/main" id="{6D2A5E84-0B50-D620-08CF-116EFAFA8FF2}"/>
                </a:ext>
              </a:extLst>
            </p:cNvPr>
            <p:cNvSpPr txBox="1"/>
            <p:nvPr/>
          </p:nvSpPr>
          <p:spPr>
            <a:xfrm>
              <a:off x="614680" y="841688"/>
              <a:ext cx="1905000" cy="461665"/>
            </a:xfrm>
            <a:prstGeom prst="rect">
              <a:avLst/>
            </a:prstGeom>
            <a:noFill/>
          </p:spPr>
          <p:txBody>
            <a:bodyPr wrap="square" rtlCol="0">
              <a:spAutoFit/>
            </a:bodyPr>
            <a:lstStyle/>
            <a:p>
              <a:r>
                <a:rPr lang="en-US" altLang="zh-CN" sz="1200" spc="100" dirty="0">
                  <a:solidFill>
                    <a:srgbClr val="FFD600"/>
                  </a:solidFill>
                  <a:latin typeface="Montserrat" pitchFamily="2" charset="77"/>
                  <a:cs typeface="Avenir Book"/>
                </a:rPr>
                <a:t>GENESIS 12:4</a:t>
              </a:r>
            </a:p>
            <a:p>
              <a:r>
                <a:rPr lang="en-US" altLang="zh-CN" sz="1200" spc="100" dirty="0">
                  <a:solidFill>
                    <a:srgbClr val="FFD600"/>
                  </a:solidFill>
                  <a:latin typeface="Montserrat" pitchFamily="2" charset="77"/>
                  <a:cs typeface="Avenir Book"/>
                </a:rPr>
                <a:t>(NIV)</a:t>
              </a:r>
            </a:p>
          </p:txBody>
        </p:sp>
        <p:sp>
          <p:nvSpPr>
            <p:cNvPr id="8" name="TextBox 7">
              <a:extLst>
                <a:ext uri="{FF2B5EF4-FFF2-40B4-BE49-F238E27FC236}">
                  <a16:creationId xmlns:a16="http://schemas.microsoft.com/office/drawing/2014/main" id="{3FCD0DD7-3A6D-92B9-48A0-909EA95726FC}"/>
                </a:ext>
              </a:extLst>
            </p:cNvPr>
            <p:cNvSpPr txBox="1"/>
            <p:nvPr/>
          </p:nvSpPr>
          <p:spPr>
            <a:xfrm>
              <a:off x="609600" y="2876550"/>
              <a:ext cx="1981200" cy="584775"/>
            </a:xfrm>
            <a:prstGeom prst="rect">
              <a:avLst/>
            </a:prstGeom>
            <a:noFill/>
          </p:spPr>
          <p:txBody>
            <a:bodyPr wrap="square" rtlCol="0">
              <a:spAutoFit/>
            </a:bodyPr>
            <a:lstStyle/>
            <a:p>
              <a:r>
                <a:rPr lang="zh-CN" altLang="en-US" spc="100" dirty="0">
                  <a:solidFill>
                    <a:srgbClr val="FFD600"/>
                  </a:solidFill>
                  <a:latin typeface="FZZhunYuan-M02S" panose="03000509000000000000" pitchFamily="66" charset="-122"/>
                  <a:ea typeface="FZZhunYuan-M02S" panose="03000509000000000000" pitchFamily="66" charset="-122"/>
                </a:rPr>
                <a:t>创世记</a:t>
              </a:r>
              <a:r>
                <a:rPr lang="en-US" altLang="zh-CN" spc="100" dirty="0">
                  <a:solidFill>
                    <a:srgbClr val="FFD600"/>
                  </a:solidFill>
                  <a:latin typeface="FZZhunYuan-M02S" panose="03000509000000000000" pitchFamily="66" charset="-122"/>
                  <a:ea typeface="FZZhunYuan-M02S" panose="03000509000000000000" pitchFamily="66" charset="-122"/>
                </a:rPr>
                <a:t> 12:4 (</a:t>
              </a:r>
              <a:r>
                <a:rPr lang="en-SG" altLang="zh-CN" spc="100" dirty="0">
                  <a:solidFill>
                    <a:srgbClr val="FFD600"/>
                  </a:solidFill>
                  <a:latin typeface="FZZhunYuan-M02S" panose="03000509000000000000" pitchFamily="66" charset="-122"/>
                  <a:ea typeface="FZZhunYuan-M02S" panose="03000509000000000000" pitchFamily="66" charset="-122"/>
                </a:rPr>
                <a:t>CUVMPS)</a:t>
              </a:r>
              <a:endParaRPr lang="en-SG" spc="100" dirty="0">
                <a:solidFill>
                  <a:srgbClr val="FFD600"/>
                </a:solidFill>
                <a:latin typeface="FZZhunYuan-M02S" panose="03000509000000000000" pitchFamily="66" charset="-122"/>
                <a:ea typeface="FZZhunYuan-M02S" panose="03000509000000000000" pitchFamily="66" charset="-122"/>
              </a:endParaRPr>
            </a:p>
          </p:txBody>
        </p:sp>
        <p:sp>
          <p:nvSpPr>
            <p:cNvPr id="9" name="TextBox 8">
              <a:extLst>
                <a:ext uri="{FF2B5EF4-FFF2-40B4-BE49-F238E27FC236}">
                  <a16:creationId xmlns:a16="http://schemas.microsoft.com/office/drawing/2014/main" id="{D2F7E85B-9601-B735-74F0-D1D9E5192FD9}"/>
                </a:ext>
              </a:extLst>
            </p:cNvPr>
            <p:cNvSpPr txBox="1"/>
            <p:nvPr/>
          </p:nvSpPr>
          <p:spPr>
            <a:xfrm>
              <a:off x="2971800" y="2876550"/>
              <a:ext cx="5562600" cy="1200329"/>
            </a:xfrm>
            <a:prstGeom prst="rect">
              <a:avLst/>
            </a:prstGeom>
            <a:noFill/>
            <a:effectLst/>
          </p:spPr>
          <p:txBody>
            <a:bodyPr wrap="square" rtlCol="0">
              <a:spAutoFit/>
            </a:bodyPr>
            <a:lstStyle/>
            <a:p>
              <a:pPr algn="just"/>
              <a:r>
                <a:rPr lang="en-US" altLang="zh-CN" sz="2400" b="0" spc="100" baseline="30000" dirty="0">
                  <a:solidFill>
                    <a:srgbClr val="FFD600"/>
                  </a:solidFill>
                  <a:latin typeface="Yuanti SC" panose="02010600040101010101" pitchFamily="2" charset="-122"/>
                  <a:ea typeface="Yuanti SC" panose="02010600040101010101" pitchFamily="2" charset="-122"/>
                </a:rPr>
                <a:t>4</a:t>
              </a:r>
              <a:r>
                <a:rPr lang="en-US" altLang="zh-CN" sz="2400" b="0" spc="100" dirty="0">
                  <a:solidFill>
                    <a:srgbClr val="F7F5F8"/>
                  </a:solidFill>
                  <a:latin typeface="Yuanti SC" panose="02010600040101010101" pitchFamily="2" charset="-122"/>
                  <a:ea typeface="Yuanti SC" panose="02010600040101010101" pitchFamily="2" charset="-122"/>
                </a:rPr>
                <a:t> </a:t>
              </a:r>
              <a:r>
                <a:rPr lang="zh-CN" altLang="en-US" sz="2400" b="0" spc="100" dirty="0">
                  <a:solidFill>
                    <a:srgbClr val="F7F5F8"/>
                  </a:solidFill>
                  <a:latin typeface="Yuanti SC" panose="02010600040101010101" pitchFamily="2" charset="-122"/>
                  <a:ea typeface="Yuanti SC" panose="02010600040101010101" pitchFamily="2" charset="-122"/>
                </a:rPr>
                <a:t>亚伯兰就照着耶和华的吩咐去了，罗得也和他同去。亚伯兰出哈兰的时候年</a:t>
              </a:r>
              <a:r>
                <a:rPr lang="zh-CN" altLang="en-US" sz="2400" b="0" spc="100" dirty="0">
                  <a:solidFill>
                    <a:srgbClr val="FFD600"/>
                  </a:solidFill>
                  <a:latin typeface="Yuanti SC" panose="02010600040101010101" pitchFamily="2" charset="-122"/>
                  <a:ea typeface="Yuanti SC" panose="02010600040101010101" pitchFamily="2" charset="-122"/>
                </a:rPr>
                <a:t>七十五岁</a:t>
              </a:r>
              <a:r>
                <a:rPr lang="zh-CN" altLang="en-US" sz="2400" b="0" spc="100" dirty="0">
                  <a:solidFill>
                    <a:srgbClr val="F7F5F8"/>
                  </a:solidFill>
                  <a:latin typeface="Yuanti SC" panose="02010600040101010101" pitchFamily="2" charset="-122"/>
                  <a:ea typeface="Yuanti SC" panose="02010600040101010101" pitchFamily="2" charset="-122"/>
                </a:rPr>
                <a:t>。</a:t>
              </a:r>
              <a:endParaRPr lang="en-SG" altLang="zh-CN" sz="2400" b="0" spc="100" dirty="0">
                <a:solidFill>
                  <a:srgbClr val="F7F5F8"/>
                </a:solidFill>
                <a:latin typeface="Yuanti SC" panose="02010600040101010101" pitchFamily="2" charset="-122"/>
                <a:ea typeface="Yuanti SC" panose="02010600040101010101" pitchFamily="2" charset="-122"/>
              </a:endParaRPr>
            </a:p>
          </p:txBody>
        </p:sp>
      </p:grpSp>
    </p:spTree>
    <p:extLst>
      <p:ext uri="{BB962C8B-B14F-4D97-AF65-F5344CB8AC3E}">
        <p14:creationId xmlns:p14="http://schemas.microsoft.com/office/powerpoint/2010/main" val="23215140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159B91-41F0-3110-CC57-0E8E0060664C}"/>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BD7C3670-920D-57B6-B44B-F242582262F7}"/>
              </a:ext>
            </a:extLst>
          </p:cNvPr>
          <p:cNvGrpSpPr/>
          <p:nvPr/>
        </p:nvGrpSpPr>
        <p:grpSpPr>
          <a:xfrm>
            <a:off x="609600" y="1499853"/>
            <a:ext cx="7924800" cy="2143793"/>
            <a:chOff x="609600" y="841688"/>
            <a:chExt cx="7924800" cy="2143793"/>
          </a:xfrm>
        </p:grpSpPr>
        <p:sp>
          <p:nvSpPr>
            <p:cNvPr id="6" name="TextBox 5">
              <a:extLst>
                <a:ext uri="{FF2B5EF4-FFF2-40B4-BE49-F238E27FC236}">
                  <a16:creationId xmlns:a16="http://schemas.microsoft.com/office/drawing/2014/main" id="{1A71BFFA-9A6A-4E7C-FEE2-7497910D06A8}"/>
                </a:ext>
              </a:extLst>
            </p:cNvPr>
            <p:cNvSpPr txBox="1"/>
            <p:nvPr/>
          </p:nvSpPr>
          <p:spPr>
            <a:xfrm>
              <a:off x="2971800" y="841688"/>
              <a:ext cx="5562600" cy="748154"/>
            </a:xfrm>
            <a:prstGeom prst="rect">
              <a:avLst/>
            </a:prstGeom>
            <a:noFill/>
            <a:effectLst/>
          </p:spPr>
          <p:txBody>
            <a:bodyPr wrap="square" rtlCol="0">
              <a:spAutoFit/>
            </a:bodyPr>
            <a:lstStyle/>
            <a:p>
              <a:pPr algn="just">
                <a:lnSpc>
                  <a:spcPct val="110000"/>
                </a:lnSpc>
              </a:pPr>
              <a:r>
                <a:rPr lang="en-SG" sz="2000" b="0" spc="100" baseline="30000" dirty="0">
                  <a:solidFill>
                    <a:srgbClr val="FFD600"/>
                  </a:solidFill>
                  <a:latin typeface="Montserrat Medium" pitchFamily="2" charset="77"/>
                </a:rPr>
                <a:t>5</a:t>
              </a:r>
              <a:r>
                <a:rPr lang="en-SG" sz="2000" b="0" spc="100" dirty="0">
                  <a:solidFill>
                    <a:schemeClr val="tx1"/>
                  </a:solidFill>
                  <a:latin typeface="Montserrat" pitchFamily="2" charset="77"/>
                </a:rPr>
                <a:t> Abraham was </a:t>
              </a:r>
              <a:r>
                <a:rPr lang="en-SG" sz="2000" b="0" spc="100" dirty="0">
                  <a:solidFill>
                    <a:srgbClr val="FFD600"/>
                  </a:solidFill>
                  <a:latin typeface="Montserrat Medium" pitchFamily="2" charset="77"/>
                </a:rPr>
                <a:t>a hundred years old </a:t>
              </a:r>
              <a:r>
                <a:rPr lang="en-SG" sz="2000" b="0" spc="100" dirty="0">
                  <a:solidFill>
                    <a:schemeClr val="tx1"/>
                  </a:solidFill>
                  <a:latin typeface="Montserrat" pitchFamily="2" charset="77"/>
                </a:rPr>
                <a:t>when his son Isaac was born to him.</a:t>
              </a:r>
            </a:p>
          </p:txBody>
        </p:sp>
        <p:sp>
          <p:nvSpPr>
            <p:cNvPr id="7" name="TextBox 6">
              <a:extLst>
                <a:ext uri="{FF2B5EF4-FFF2-40B4-BE49-F238E27FC236}">
                  <a16:creationId xmlns:a16="http://schemas.microsoft.com/office/drawing/2014/main" id="{C2B7DFE4-7ECC-A145-6113-38E780ACB1B5}"/>
                </a:ext>
              </a:extLst>
            </p:cNvPr>
            <p:cNvSpPr txBox="1"/>
            <p:nvPr/>
          </p:nvSpPr>
          <p:spPr>
            <a:xfrm>
              <a:off x="614680" y="841688"/>
              <a:ext cx="1905000" cy="461665"/>
            </a:xfrm>
            <a:prstGeom prst="rect">
              <a:avLst/>
            </a:prstGeom>
            <a:noFill/>
          </p:spPr>
          <p:txBody>
            <a:bodyPr wrap="square" rtlCol="0">
              <a:spAutoFit/>
            </a:bodyPr>
            <a:lstStyle/>
            <a:p>
              <a:r>
                <a:rPr lang="en-US" altLang="zh-CN" sz="1200" spc="100" dirty="0">
                  <a:solidFill>
                    <a:srgbClr val="FFD600"/>
                  </a:solidFill>
                  <a:latin typeface="Montserrat" pitchFamily="2" charset="77"/>
                  <a:cs typeface="Avenir Book"/>
                </a:rPr>
                <a:t>GENESIS 21:5</a:t>
              </a:r>
            </a:p>
            <a:p>
              <a:r>
                <a:rPr lang="en-US" altLang="zh-CN" sz="1200" spc="100" dirty="0">
                  <a:solidFill>
                    <a:srgbClr val="FFD600"/>
                  </a:solidFill>
                  <a:latin typeface="Montserrat" pitchFamily="2" charset="77"/>
                  <a:cs typeface="Avenir Book"/>
                </a:rPr>
                <a:t>(NIV)</a:t>
              </a:r>
            </a:p>
          </p:txBody>
        </p:sp>
        <p:sp>
          <p:nvSpPr>
            <p:cNvPr id="8" name="TextBox 7">
              <a:extLst>
                <a:ext uri="{FF2B5EF4-FFF2-40B4-BE49-F238E27FC236}">
                  <a16:creationId xmlns:a16="http://schemas.microsoft.com/office/drawing/2014/main" id="{209EC44B-D6E1-31C7-5576-CE5D4C2506D3}"/>
                </a:ext>
              </a:extLst>
            </p:cNvPr>
            <p:cNvSpPr txBox="1"/>
            <p:nvPr/>
          </p:nvSpPr>
          <p:spPr>
            <a:xfrm>
              <a:off x="609600" y="2154484"/>
              <a:ext cx="1981200" cy="584775"/>
            </a:xfrm>
            <a:prstGeom prst="rect">
              <a:avLst/>
            </a:prstGeom>
            <a:noFill/>
          </p:spPr>
          <p:txBody>
            <a:bodyPr wrap="square" rtlCol="0">
              <a:spAutoFit/>
            </a:bodyPr>
            <a:lstStyle/>
            <a:p>
              <a:r>
                <a:rPr lang="zh-CN" altLang="en-US" spc="100" dirty="0">
                  <a:solidFill>
                    <a:srgbClr val="FFD600"/>
                  </a:solidFill>
                  <a:latin typeface="FZZhunYuan-M02S" panose="03000509000000000000" pitchFamily="66" charset="-122"/>
                  <a:ea typeface="FZZhunYuan-M02S" panose="03000509000000000000" pitchFamily="66" charset="-122"/>
                </a:rPr>
                <a:t>创世记</a:t>
              </a:r>
              <a:r>
                <a:rPr lang="en-US" altLang="zh-CN" spc="100" dirty="0">
                  <a:solidFill>
                    <a:srgbClr val="FFD600"/>
                  </a:solidFill>
                  <a:latin typeface="FZZhunYuan-M02S" panose="03000509000000000000" pitchFamily="66" charset="-122"/>
                  <a:ea typeface="FZZhunYuan-M02S" panose="03000509000000000000" pitchFamily="66" charset="-122"/>
                </a:rPr>
                <a:t> 21:5 (</a:t>
              </a:r>
              <a:r>
                <a:rPr lang="en-SG" altLang="zh-CN" spc="100" dirty="0">
                  <a:solidFill>
                    <a:srgbClr val="FFD600"/>
                  </a:solidFill>
                  <a:latin typeface="FZZhunYuan-M02S" panose="03000509000000000000" pitchFamily="66" charset="-122"/>
                  <a:ea typeface="FZZhunYuan-M02S" panose="03000509000000000000" pitchFamily="66" charset="-122"/>
                </a:rPr>
                <a:t>CUVMPS)</a:t>
              </a:r>
              <a:endParaRPr lang="en-SG" spc="100" dirty="0">
                <a:solidFill>
                  <a:srgbClr val="FFD600"/>
                </a:solidFill>
                <a:latin typeface="FZZhunYuan-M02S" panose="03000509000000000000" pitchFamily="66" charset="-122"/>
                <a:ea typeface="FZZhunYuan-M02S" panose="03000509000000000000" pitchFamily="66" charset="-122"/>
              </a:endParaRPr>
            </a:p>
          </p:txBody>
        </p:sp>
        <p:sp>
          <p:nvSpPr>
            <p:cNvPr id="9" name="TextBox 8">
              <a:extLst>
                <a:ext uri="{FF2B5EF4-FFF2-40B4-BE49-F238E27FC236}">
                  <a16:creationId xmlns:a16="http://schemas.microsoft.com/office/drawing/2014/main" id="{86284514-581F-AD29-5065-140D8E4F224B}"/>
                </a:ext>
              </a:extLst>
            </p:cNvPr>
            <p:cNvSpPr txBox="1"/>
            <p:nvPr/>
          </p:nvSpPr>
          <p:spPr>
            <a:xfrm>
              <a:off x="2971800" y="2154484"/>
              <a:ext cx="5562600" cy="830997"/>
            </a:xfrm>
            <a:prstGeom prst="rect">
              <a:avLst/>
            </a:prstGeom>
            <a:noFill/>
            <a:effectLst/>
          </p:spPr>
          <p:txBody>
            <a:bodyPr wrap="square" rtlCol="0">
              <a:spAutoFit/>
            </a:bodyPr>
            <a:lstStyle/>
            <a:p>
              <a:pPr algn="just"/>
              <a:r>
                <a:rPr lang="en-US" altLang="zh-CN" sz="2400" b="0" spc="100" baseline="30000" dirty="0">
                  <a:solidFill>
                    <a:srgbClr val="FFD600"/>
                  </a:solidFill>
                  <a:latin typeface="Yuanti SC" panose="02010600040101010101" pitchFamily="2" charset="-122"/>
                  <a:ea typeface="Yuanti SC" panose="02010600040101010101" pitchFamily="2" charset="-122"/>
                </a:rPr>
                <a:t>5</a:t>
              </a:r>
              <a:r>
                <a:rPr lang="en-US" altLang="zh-CN" sz="2400" b="0" spc="100" dirty="0">
                  <a:solidFill>
                    <a:srgbClr val="F7F5F8"/>
                  </a:solidFill>
                  <a:latin typeface="Yuanti SC" panose="02010600040101010101" pitchFamily="2" charset="-122"/>
                  <a:ea typeface="Yuanti SC" panose="02010600040101010101" pitchFamily="2" charset="-122"/>
                </a:rPr>
                <a:t> </a:t>
              </a:r>
              <a:r>
                <a:rPr lang="zh-CN" altLang="en-US" sz="2400" b="0" spc="100" dirty="0">
                  <a:solidFill>
                    <a:srgbClr val="F7F5F8"/>
                  </a:solidFill>
                  <a:latin typeface="Yuanti SC" panose="02010600040101010101" pitchFamily="2" charset="-122"/>
                  <a:ea typeface="Yuanti SC" panose="02010600040101010101" pitchFamily="2" charset="-122"/>
                </a:rPr>
                <a:t>他儿子以撒生的时候，亚伯拉罕年</a:t>
              </a:r>
              <a:r>
                <a:rPr lang="zh-CN" altLang="en-US" sz="2400" b="0" spc="100" dirty="0">
                  <a:solidFill>
                    <a:srgbClr val="FFD600"/>
                  </a:solidFill>
                  <a:latin typeface="Yuanti SC" panose="02010600040101010101" pitchFamily="2" charset="-122"/>
                  <a:ea typeface="Yuanti SC" panose="02010600040101010101" pitchFamily="2" charset="-122"/>
                </a:rPr>
                <a:t>一百岁</a:t>
              </a:r>
              <a:r>
                <a:rPr lang="zh-CN" altLang="en-US" sz="2400" b="0" spc="100" dirty="0">
                  <a:solidFill>
                    <a:srgbClr val="F7F5F8"/>
                  </a:solidFill>
                  <a:latin typeface="Yuanti SC" panose="02010600040101010101" pitchFamily="2" charset="-122"/>
                  <a:ea typeface="Yuanti SC" panose="02010600040101010101" pitchFamily="2" charset="-122"/>
                </a:rPr>
                <a:t>。</a:t>
              </a:r>
              <a:endParaRPr lang="en-SG" altLang="zh-CN" sz="2400" b="0" spc="100" dirty="0">
                <a:solidFill>
                  <a:srgbClr val="F7F5F8"/>
                </a:solidFill>
                <a:latin typeface="Yuanti SC" panose="02010600040101010101" pitchFamily="2" charset="-122"/>
                <a:ea typeface="Yuanti SC" panose="02010600040101010101" pitchFamily="2" charset="-122"/>
              </a:endParaRPr>
            </a:p>
          </p:txBody>
        </p:sp>
      </p:grpSp>
    </p:spTree>
    <p:extLst>
      <p:ext uri="{BB962C8B-B14F-4D97-AF65-F5344CB8AC3E}">
        <p14:creationId xmlns:p14="http://schemas.microsoft.com/office/powerpoint/2010/main" val="6658885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2AEF36-CFA7-B42F-FCBE-68D48547CFD7}"/>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CC8B50B1-527B-2037-62C6-7AF0A49BFB27}"/>
              </a:ext>
            </a:extLst>
          </p:cNvPr>
          <p:cNvGrpSpPr/>
          <p:nvPr/>
        </p:nvGrpSpPr>
        <p:grpSpPr>
          <a:xfrm>
            <a:off x="533400" y="1617418"/>
            <a:ext cx="8077200" cy="1908664"/>
            <a:chOff x="533400" y="1581150"/>
            <a:chExt cx="8077200" cy="1908664"/>
          </a:xfrm>
        </p:grpSpPr>
        <p:sp>
          <p:nvSpPr>
            <p:cNvPr id="2" name="TextBox 1">
              <a:extLst>
                <a:ext uri="{FF2B5EF4-FFF2-40B4-BE49-F238E27FC236}">
                  <a16:creationId xmlns:a16="http://schemas.microsoft.com/office/drawing/2014/main" id="{680534B1-447B-F8A7-652B-FAEE889A4241}"/>
                </a:ext>
              </a:extLst>
            </p:cNvPr>
            <p:cNvSpPr txBox="1"/>
            <p:nvPr/>
          </p:nvSpPr>
          <p:spPr>
            <a:xfrm>
              <a:off x="533400" y="1581150"/>
              <a:ext cx="8077200" cy="1095236"/>
            </a:xfrm>
            <a:prstGeom prst="rect">
              <a:avLst/>
            </a:prstGeom>
            <a:noFill/>
          </p:spPr>
          <p:txBody>
            <a:bodyPr wrap="square" rtlCol="0">
              <a:spAutoFit/>
            </a:bodyPr>
            <a:lstStyle/>
            <a:p>
              <a:pPr algn="ctr">
                <a:lnSpc>
                  <a:spcPct val="110000"/>
                </a:lnSpc>
                <a:defRPr/>
              </a:pPr>
              <a:r>
                <a:rPr lang="en-SG" sz="2400" b="0" spc="100" dirty="0">
                  <a:solidFill>
                    <a:prstClr val="white"/>
                  </a:solidFill>
                  <a:latin typeface="Montserrat" pitchFamily="2" charset="77"/>
                </a:rPr>
                <a:t>Calling is not about what you do in the future; it's about your faithfulness to God today.</a:t>
              </a:r>
            </a:p>
            <a:p>
              <a:pPr algn="ctr">
                <a:lnSpc>
                  <a:spcPct val="110000"/>
                </a:lnSpc>
              </a:pPr>
              <a:endParaRPr lang="en-US" sz="1200" b="0" spc="100" dirty="0">
                <a:solidFill>
                  <a:schemeClr val="tx1"/>
                </a:solidFill>
                <a:latin typeface="Montserrat" pitchFamily="2" charset="77"/>
              </a:endParaRPr>
            </a:p>
          </p:txBody>
        </p:sp>
        <p:sp>
          <p:nvSpPr>
            <p:cNvPr id="7" name="TextBox 6">
              <a:extLst>
                <a:ext uri="{FF2B5EF4-FFF2-40B4-BE49-F238E27FC236}">
                  <a16:creationId xmlns:a16="http://schemas.microsoft.com/office/drawing/2014/main" id="{14F8A461-9679-800F-A9AF-6FD81938CF6A}"/>
                </a:ext>
              </a:extLst>
            </p:cNvPr>
            <p:cNvSpPr txBox="1"/>
            <p:nvPr/>
          </p:nvSpPr>
          <p:spPr>
            <a:xfrm>
              <a:off x="2362200" y="2596813"/>
              <a:ext cx="4572000" cy="893001"/>
            </a:xfrm>
            <a:prstGeom prst="rect">
              <a:avLst/>
            </a:prstGeom>
            <a:noFill/>
          </p:spPr>
          <p:txBody>
            <a:bodyPr wrap="square">
              <a:spAutoFit/>
            </a:bodyPr>
            <a:lstStyle/>
            <a:p>
              <a:pPr algn="ctr">
                <a:lnSpc>
                  <a:spcPct val="110000"/>
                </a:lnSpc>
              </a:pPr>
              <a:r>
                <a:rPr lang="zh-CN" altLang="en-US" sz="2400" b="0" spc="100" dirty="0">
                  <a:solidFill>
                    <a:srgbClr val="F7F5F8"/>
                  </a:solidFill>
                  <a:latin typeface="Yuanti SC" panose="02010600040101010101" pitchFamily="2" charset="-122"/>
                  <a:ea typeface="Yuanti SC" panose="02010600040101010101" pitchFamily="2" charset="-122"/>
                </a:rPr>
                <a:t>呼召不是关乎你将来要做什么，而是今天你对神的信实。</a:t>
              </a:r>
              <a:endParaRPr lang="en-SG" altLang="zh-CN" sz="2400" b="0" spc="100" dirty="0">
                <a:solidFill>
                  <a:srgbClr val="F7F5F8"/>
                </a:solidFill>
                <a:latin typeface="Yuanti SC" panose="02010600040101010101" pitchFamily="2" charset="-122"/>
                <a:ea typeface="Yuanti SC" panose="02010600040101010101" pitchFamily="2" charset="-122"/>
              </a:endParaRPr>
            </a:p>
          </p:txBody>
        </p:sp>
      </p:grpSp>
    </p:spTree>
    <p:extLst>
      <p:ext uri="{BB962C8B-B14F-4D97-AF65-F5344CB8AC3E}">
        <p14:creationId xmlns:p14="http://schemas.microsoft.com/office/powerpoint/2010/main" val="7795877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E526B-F68B-7294-E7BF-70A6F63A90FA}"/>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6710F810-FB62-120D-6A1B-9130C5307598}"/>
              </a:ext>
            </a:extLst>
          </p:cNvPr>
          <p:cNvGrpSpPr/>
          <p:nvPr/>
        </p:nvGrpSpPr>
        <p:grpSpPr>
          <a:xfrm>
            <a:off x="609600" y="1130520"/>
            <a:ext cx="7924800" cy="2882459"/>
            <a:chOff x="609600" y="841688"/>
            <a:chExt cx="7924800" cy="2882459"/>
          </a:xfrm>
        </p:grpSpPr>
        <p:sp>
          <p:nvSpPr>
            <p:cNvPr id="6" name="TextBox 5">
              <a:extLst>
                <a:ext uri="{FF2B5EF4-FFF2-40B4-BE49-F238E27FC236}">
                  <a16:creationId xmlns:a16="http://schemas.microsoft.com/office/drawing/2014/main" id="{6EAF1A34-54E2-0838-E2BB-4A2918E4EA2F}"/>
                </a:ext>
              </a:extLst>
            </p:cNvPr>
            <p:cNvSpPr txBox="1"/>
            <p:nvPr/>
          </p:nvSpPr>
          <p:spPr>
            <a:xfrm>
              <a:off x="2971800" y="841688"/>
              <a:ext cx="5562600" cy="1086708"/>
            </a:xfrm>
            <a:prstGeom prst="rect">
              <a:avLst/>
            </a:prstGeom>
            <a:noFill/>
            <a:effectLst/>
          </p:spPr>
          <p:txBody>
            <a:bodyPr wrap="square" rtlCol="0">
              <a:spAutoFit/>
            </a:bodyPr>
            <a:lstStyle/>
            <a:p>
              <a:pPr algn="just">
                <a:lnSpc>
                  <a:spcPct val="110000"/>
                </a:lnSpc>
              </a:pPr>
              <a:r>
                <a:rPr lang="en-SG" sz="2000" b="0" spc="100" baseline="30000" dirty="0">
                  <a:solidFill>
                    <a:srgbClr val="FFD600"/>
                  </a:solidFill>
                  <a:latin typeface="Montserrat Medium" pitchFamily="2" charset="77"/>
                </a:rPr>
                <a:t>1</a:t>
              </a:r>
              <a:r>
                <a:rPr lang="en-SG" sz="2000" b="0" spc="100" dirty="0">
                  <a:solidFill>
                    <a:schemeClr val="tx1"/>
                  </a:solidFill>
                  <a:latin typeface="Montserrat" pitchFamily="2" charset="77"/>
                </a:rPr>
                <a:t> Some time later God tested Abraham. He said to him, “Abraham!” “Here I am,” he replied.</a:t>
              </a:r>
            </a:p>
          </p:txBody>
        </p:sp>
        <p:sp>
          <p:nvSpPr>
            <p:cNvPr id="7" name="TextBox 6">
              <a:extLst>
                <a:ext uri="{FF2B5EF4-FFF2-40B4-BE49-F238E27FC236}">
                  <a16:creationId xmlns:a16="http://schemas.microsoft.com/office/drawing/2014/main" id="{A40DEC8A-70C9-CAC0-BF00-0B755D54628D}"/>
                </a:ext>
              </a:extLst>
            </p:cNvPr>
            <p:cNvSpPr txBox="1"/>
            <p:nvPr/>
          </p:nvSpPr>
          <p:spPr>
            <a:xfrm>
              <a:off x="614680" y="841688"/>
              <a:ext cx="1905000" cy="461665"/>
            </a:xfrm>
            <a:prstGeom prst="rect">
              <a:avLst/>
            </a:prstGeom>
            <a:noFill/>
          </p:spPr>
          <p:txBody>
            <a:bodyPr wrap="square" rtlCol="0">
              <a:spAutoFit/>
            </a:bodyPr>
            <a:lstStyle/>
            <a:p>
              <a:r>
                <a:rPr lang="en-US" altLang="zh-CN" sz="1200" spc="100" dirty="0">
                  <a:solidFill>
                    <a:srgbClr val="FFD600"/>
                  </a:solidFill>
                  <a:latin typeface="Montserrat" pitchFamily="2" charset="77"/>
                  <a:cs typeface="Avenir Book"/>
                </a:rPr>
                <a:t>GENESIS 22:1</a:t>
              </a:r>
            </a:p>
            <a:p>
              <a:r>
                <a:rPr lang="en-US" altLang="zh-CN" sz="1200" spc="100" dirty="0">
                  <a:solidFill>
                    <a:srgbClr val="FFD600"/>
                  </a:solidFill>
                  <a:latin typeface="Montserrat" pitchFamily="2" charset="77"/>
                  <a:cs typeface="Avenir Book"/>
                </a:rPr>
                <a:t>(NIV)</a:t>
              </a:r>
            </a:p>
          </p:txBody>
        </p:sp>
        <p:sp>
          <p:nvSpPr>
            <p:cNvPr id="8" name="TextBox 7">
              <a:extLst>
                <a:ext uri="{FF2B5EF4-FFF2-40B4-BE49-F238E27FC236}">
                  <a16:creationId xmlns:a16="http://schemas.microsoft.com/office/drawing/2014/main" id="{81ECEC3E-C183-A450-0A2F-7B8951E32529}"/>
                </a:ext>
              </a:extLst>
            </p:cNvPr>
            <p:cNvSpPr txBox="1"/>
            <p:nvPr/>
          </p:nvSpPr>
          <p:spPr>
            <a:xfrm>
              <a:off x="609600" y="2523818"/>
              <a:ext cx="1981200" cy="584775"/>
            </a:xfrm>
            <a:prstGeom prst="rect">
              <a:avLst/>
            </a:prstGeom>
            <a:noFill/>
          </p:spPr>
          <p:txBody>
            <a:bodyPr wrap="square" rtlCol="0">
              <a:spAutoFit/>
            </a:bodyPr>
            <a:lstStyle/>
            <a:p>
              <a:r>
                <a:rPr lang="zh-CN" altLang="en-US" spc="100" dirty="0">
                  <a:solidFill>
                    <a:srgbClr val="FFD600"/>
                  </a:solidFill>
                  <a:latin typeface="FZZhunYuan-M02S" panose="03000509000000000000" pitchFamily="66" charset="-122"/>
                  <a:ea typeface="FZZhunYuan-M02S" panose="03000509000000000000" pitchFamily="66" charset="-122"/>
                </a:rPr>
                <a:t>创世记</a:t>
              </a:r>
              <a:r>
                <a:rPr lang="en-US" altLang="zh-CN" spc="100" dirty="0">
                  <a:solidFill>
                    <a:srgbClr val="FFD600"/>
                  </a:solidFill>
                  <a:latin typeface="FZZhunYuan-M02S" panose="03000509000000000000" pitchFamily="66" charset="-122"/>
                  <a:ea typeface="FZZhunYuan-M02S" panose="03000509000000000000" pitchFamily="66" charset="-122"/>
                </a:rPr>
                <a:t> 22:1 (</a:t>
              </a:r>
              <a:r>
                <a:rPr lang="en-SG" altLang="zh-CN" spc="100" dirty="0">
                  <a:solidFill>
                    <a:srgbClr val="FFD600"/>
                  </a:solidFill>
                  <a:latin typeface="FZZhunYuan-M02S" panose="03000509000000000000" pitchFamily="66" charset="-122"/>
                  <a:ea typeface="FZZhunYuan-M02S" panose="03000509000000000000" pitchFamily="66" charset="-122"/>
                </a:rPr>
                <a:t>CUVMPS)</a:t>
              </a:r>
              <a:endParaRPr lang="en-SG" spc="100" dirty="0">
                <a:solidFill>
                  <a:srgbClr val="FFD600"/>
                </a:solidFill>
                <a:latin typeface="FZZhunYuan-M02S" panose="03000509000000000000" pitchFamily="66" charset="-122"/>
                <a:ea typeface="FZZhunYuan-M02S" panose="03000509000000000000" pitchFamily="66" charset="-122"/>
              </a:endParaRPr>
            </a:p>
          </p:txBody>
        </p:sp>
        <p:sp>
          <p:nvSpPr>
            <p:cNvPr id="9" name="TextBox 8">
              <a:extLst>
                <a:ext uri="{FF2B5EF4-FFF2-40B4-BE49-F238E27FC236}">
                  <a16:creationId xmlns:a16="http://schemas.microsoft.com/office/drawing/2014/main" id="{5F37EA90-61C8-5A6B-70BF-F03C7CA56B10}"/>
                </a:ext>
              </a:extLst>
            </p:cNvPr>
            <p:cNvSpPr txBox="1"/>
            <p:nvPr/>
          </p:nvSpPr>
          <p:spPr>
            <a:xfrm>
              <a:off x="2971800" y="2523818"/>
              <a:ext cx="5562600" cy="1200329"/>
            </a:xfrm>
            <a:prstGeom prst="rect">
              <a:avLst/>
            </a:prstGeom>
            <a:noFill/>
            <a:effectLst/>
          </p:spPr>
          <p:txBody>
            <a:bodyPr wrap="square" rtlCol="0">
              <a:spAutoFit/>
            </a:bodyPr>
            <a:lstStyle/>
            <a:p>
              <a:pPr algn="just"/>
              <a:r>
                <a:rPr lang="en-US" altLang="zh-CN" sz="2400" b="0" spc="100" baseline="30000" dirty="0">
                  <a:solidFill>
                    <a:srgbClr val="FFD600"/>
                  </a:solidFill>
                  <a:latin typeface="Yuanti SC" panose="02010600040101010101" pitchFamily="2" charset="-122"/>
                  <a:ea typeface="Yuanti SC" panose="02010600040101010101" pitchFamily="2" charset="-122"/>
                </a:rPr>
                <a:t>1</a:t>
              </a:r>
              <a:r>
                <a:rPr lang="en-US" altLang="zh-CN" sz="2400" b="0" spc="100" dirty="0">
                  <a:solidFill>
                    <a:srgbClr val="F7F5F8"/>
                  </a:solidFill>
                  <a:latin typeface="Yuanti SC" panose="02010600040101010101" pitchFamily="2" charset="-122"/>
                  <a:ea typeface="Yuanti SC" panose="02010600040101010101" pitchFamily="2" charset="-122"/>
                </a:rPr>
                <a:t> </a:t>
              </a:r>
              <a:r>
                <a:rPr lang="zh-CN" altLang="en-US" sz="2400" b="0" spc="100" dirty="0">
                  <a:solidFill>
                    <a:srgbClr val="F7F5F8"/>
                  </a:solidFill>
                  <a:latin typeface="Yuanti SC" panose="02010600040101010101" pitchFamily="2" charset="-122"/>
                  <a:ea typeface="Yuanti SC" panose="02010600040101010101" pitchFamily="2" charset="-122"/>
                </a:rPr>
                <a:t>这些事以后，神要试验亚伯拉罕，就呼叫他说：“亚伯拉罕！”他说：“我在这里。”</a:t>
              </a:r>
              <a:endParaRPr lang="en-SG" altLang="zh-CN" sz="2400" b="0" spc="100" dirty="0">
                <a:solidFill>
                  <a:srgbClr val="F7F5F8"/>
                </a:solidFill>
                <a:latin typeface="Yuanti SC" panose="02010600040101010101" pitchFamily="2" charset="-122"/>
                <a:ea typeface="Yuanti SC" panose="02010600040101010101" pitchFamily="2" charset="-122"/>
              </a:endParaRPr>
            </a:p>
          </p:txBody>
        </p:sp>
      </p:grpSp>
    </p:spTree>
    <p:extLst>
      <p:ext uri="{BB962C8B-B14F-4D97-AF65-F5344CB8AC3E}">
        <p14:creationId xmlns:p14="http://schemas.microsoft.com/office/powerpoint/2010/main" val="36199757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75AC09-8766-06CB-AC62-A054D42DD71E}"/>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11A30D86-DEEE-10E1-050D-31C94B451F6F}"/>
              </a:ext>
            </a:extLst>
          </p:cNvPr>
          <p:cNvGrpSpPr/>
          <p:nvPr/>
        </p:nvGrpSpPr>
        <p:grpSpPr>
          <a:xfrm>
            <a:off x="609600" y="625786"/>
            <a:ext cx="7924800" cy="3891927"/>
            <a:chOff x="611216" y="841688"/>
            <a:chExt cx="7924800" cy="3891927"/>
          </a:xfrm>
        </p:grpSpPr>
        <p:sp>
          <p:nvSpPr>
            <p:cNvPr id="6" name="TextBox 5">
              <a:extLst>
                <a:ext uri="{FF2B5EF4-FFF2-40B4-BE49-F238E27FC236}">
                  <a16:creationId xmlns:a16="http://schemas.microsoft.com/office/drawing/2014/main" id="{0D6471A6-1960-9E7B-2CF4-48074129D2BA}"/>
                </a:ext>
              </a:extLst>
            </p:cNvPr>
            <p:cNvSpPr txBox="1"/>
            <p:nvPr/>
          </p:nvSpPr>
          <p:spPr>
            <a:xfrm>
              <a:off x="2971800" y="841688"/>
              <a:ext cx="5562600" cy="1763816"/>
            </a:xfrm>
            <a:prstGeom prst="rect">
              <a:avLst/>
            </a:prstGeom>
            <a:noFill/>
            <a:effectLst/>
          </p:spPr>
          <p:txBody>
            <a:bodyPr wrap="square" rtlCol="0">
              <a:spAutoFit/>
            </a:bodyPr>
            <a:lstStyle/>
            <a:p>
              <a:pPr algn="just">
                <a:lnSpc>
                  <a:spcPct val="110000"/>
                </a:lnSpc>
              </a:pPr>
              <a:r>
                <a:rPr lang="en-SG" sz="2000" b="0" spc="100" baseline="30000" dirty="0">
                  <a:solidFill>
                    <a:srgbClr val="FFD600"/>
                  </a:solidFill>
                  <a:latin typeface="Montserrat Medium" pitchFamily="2" charset="77"/>
                </a:rPr>
                <a:t>12</a:t>
              </a:r>
              <a:r>
                <a:rPr lang="en-SG" sz="2000" b="0" spc="100" dirty="0">
                  <a:solidFill>
                    <a:schemeClr val="tx1"/>
                  </a:solidFill>
                  <a:latin typeface="Montserrat" pitchFamily="2" charset="77"/>
                </a:rPr>
                <a:t> “Do not lay a hand on the boy,” he said. “Do not do anything to him. Now I know that you fear God, because you have not withheld from me your son, your only son.”</a:t>
              </a:r>
            </a:p>
          </p:txBody>
        </p:sp>
        <p:sp>
          <p:nvSpPr>
            <p:cNvPr id="7" name="TextBox 6">
              <a:extLst>
                <a:ext uri="{FF2B5EF4-FFF2-40B4-BE49-F238E27FC236}">
                  <a16:creationId xmlns:a16="http://schemas.microsoft.com/office/drawing/2014/main" id="{25B01D1F-669C-EBE1-589E-92A1AAE81E34}"/>
                </a:ext>
              </a:extLst>
            </p:cNvPr>
            <p:cNvSpPr txBox="1"/>
            <p:nvPr/>
          </p:nvSpPr>
          <p:spPr>
            <a:xfrm>
              <a:off x="614680" y="841688"/>
              <a:ext cx="1905000" cy="461665"/>
            </a:xfrm>
            <a:prstGeom prst="rect">
              <a:avLst/>
            </a:prstGeom>
            <a:noFill/>
          </p:spPr>
          <p:txBody>
            <a:bodyPr wrap="square" rtlCol="0">
              <a:spAutoFit/>
            </a:bodyPr>
            <a:lstStyle/>
            <a:p>
              <a:r>
                <a:rPr lang="en-US" altLang="zh-CN" sz="1200" spc="100" dirty="0">
                  <a:solidFill>
                    <a:srgbClr val="FFD600"/>
                  </a:solidFill>
                  <a:latin typeface="Montserrat" pitchFamily="2" charset="77"/>
                  <a:cs typeface="Avenir Book"/>
                </a:rPr>
                <a:t>GENESIS 22:12</a:t>
              </a:r>
            </a:p>
            <a:p>
              <a:r>
                <a:rPr lang="en-US" altLang="zh-CN" sz="1200" spc="100" dirty="0">
                  <a:solidFill>
                    <a:srgbClr val="FFD600"/>
                  </a:solidFill>
                  <a:latin typeface="Montserrat" pitchFamily="2" charset="77"/>
                  <a:cs typeface="Avenir Book"/>
                </a:rPr>
                <a:t>(NIV)</a:t>
              </a:r>
            </a:p>
          </p:txBody>
        </p:sp>
        <p:sp>
          <p:nvSpPr>
            <p:cNvPr id="8" name="TextBox 7">
              <a:extLst>
                <a:ext uri="{FF2B5EF4-FFF2-40B4-BE49-F238E27FC236}">
                  <a16:creationId xmlns:a16="http://schemas.microsoft.com/office/drawing/2014/main" id="{CA9BD17B-94BA-97A8-2F45-B3E45A2E0134}"/>
                </a:ext>
              </a:extLst>
            </p:cNvPr>
            <p:cNvSpPr txBox="1"/>
            <p:nvPr/>
          </p:nvSpPr>
          <p:spPr>
            <a:xfrm>
              <a:off x="611216" y="3163955"/>
              <a:ext cx="1981200" cy="584775"/>
            </a:xfrm>
            <a:prstGeom prst="rect">
              <a:avLst/>
            </a:prstGeom>
            <a:noFill/>
          </p:spPr>
          <p:txBody>
            <a:bodyPr wrap="square" rtlCol="0">
              <a:spAutoFit/>
            </a:bodyPr>
            <a:lstStyle/>
            <a:p>
              <a:r>
                <a:rPr lang="zh-CN" altLang="en-US" spc="100" dirty="0">
                  <a:solidFill>
                    <a:srgbClr val="FFD600"/>
                  </a:solidFill>
                  <a:latin typeface="FZZhunYuan-M02S" panose="03000509000000000000" pitchFamily="66" charset="-122"/>
                  <a:ea typeface="FZZhunYuan-M02S" panose="03000509000000000000" pitchFamily="66" charset="-122"/>
                </a:rPr>
                <a:t>创世记</a:t>
              </a:r>
              <a:r>
                <a:rPr lang="en-US" altLang="zh-CN" spc="100" dirty="0">
                  <a:solidFill>
                    <a:srgbClr val="FFD600"/>
                  </a:solidFill>
                  <a:latin typeface="FZZhunYuan-M02S" panose="03000509000000000000" pitchFamily="66" charset="-122"/>
                  <a:ea typeface="FZZhunYuan-M02S" panose="03000509000000000000" pitchFamily="66" charset="-122"/>
                </a:rPr>
                <a:t> 22:12</a:t>
              </a:r>
            </a:p>
            <a:p>
              <a:r>
                <a:rPr lang="en-US" altLang="zh-CN" spc="100" dirty="0">
                  <a:solidFill>
                    <a:srgbClr val="FFD600"/>
                  </a:solidFill>
                  <a:latin typeface="FZZhunYuan-M02S" panose="03000509000000000000" pitchFamily="66" charset="-122"/>
                  <a:ea typeface="FZZhunYuan-M02S" panose="03000509000000000000" pitchFamily="66" charset="-122"/>
                </a:rPr>
                <a:t>(</a:t>
              </a:r>
              <a:r>
                <a:rPr lang="en-SG" altLang="zh-CN" spc="100" dirty="0">
                  <a:solidFill>
                    <a:srgbClr val="FFD600"/>
                  </a:solidFill>
                  <a:latin typeface="FZZhunYuan-M02S" panose="03000509000000000000" pitchFamily="66" charset="-122"/>
                  <a:ea typeface="FZZhunYuan-M02S" panose="03000509000000000000" pitchFamily="66" charset="-122"/>
                </a:rPr>
                <a:t>CUVMPS)</a:t>
              </a:r>
              <a:endParaRPr lang="en-SG" spc="100" dirty="0">
                <a:solidFill>
                  <a:srgbClr val="FFD600"/>
                </a:solidFill>
                <a:latin typeface="FZZhunYuan-M02S" panose="03000509000000000000" pitchFamily="66" charset="-122"/>
                <a:ea typeface="FZZhunYuan-M02S" panose="03000509000000000000" pitchFamily="66" charset="-122"/>
              </a:endParaRPr>
            </a:p>
          </p:txBody>
        </p:sp>
        <p:sp>
          <p:nvSpPr>
            <p:cNvPr id="9" name="TextBox 8">
              <a:extLst>
                <a:ext uri="{FF2B5EF4-FFF2-40B4-BE49-F238E27FC236}">
                  <a16:creationId xmlns:a16="http://schemas.microsoft.com/office/drawing/2014/main" id="{2C78277D-CF79-913F-BF10-6EED1C431FCC}"/>
                </a:ext>
              </a:extLst>
            </p:cNvPr>
            <p:cNvSpPr txBox="1"/>
            <p:nvPr/>
          </p:nvSpPr>
          <p:spPr>
            <a:xfrm>
              <a:off x="2973416" y="3163955"/>
              <a:ext cx="5562600" cy="1569660"/>
            </a:xfrm>
            <a:prstGeom prst="rect">
              <a:avLst/>
            </a:prstGeom>
            <a:noFill/>
            <a:effectLst/>
          </p:spPr>
          <p:txBody>
            <a:bodyPr wrap="square" rtlCol="0">
              <a:spAutoFit/>
            </a:bodyPr>
            <a:lstStyle/>
            <a:p>
              <a:pPr algn="just"/>
              <a:r>
                <a:rPr lang="en-US" altLang="zh-CN" sz="2400" b="0" spc="100" baseline="30000" dirty="0">
                  <a:solidFill>
                    <a:srgbClr val="FFD600"/>
                  </a:solidFill>
                  <a:latin typeface="Yuanti SC" panose="02010600040101010101" pitchFamily="2" charset="-122"/>
                  <a:ea typeface="Yuanti SC" panose="02010600040101010101" pitchFamily="2" charset="-122"/>
                </a:rPr>
                <a:t>12</a:t>
              </a:r>
              <a:r>
                <a:rPr lang="en-US" altLang="zh-CN" sz="2400" b="0" spc="100" dirty="0">
                  <a:solidFill>
                    <a:srgbClr val="F7F5F8"/>
                  </a:solidFill>
                  <a:latin typeface="Yuanti SC" panose="02010600040101010101" pitchFamily="2" charset="-122"/>
                  <a:ea typeface="Yuanti SC" panose="02010600040101010101" pitchFamily="2" charset="-122"/>
                </a:rPr>
                <a:t> </a:t>
              </a:r>
              <a:r>
                <a:rPr lang="zh-CN" altLang="en-US" sz="2400" b="0" spc="100" dirty="0">
                  <a:solidFill>
                    <a:srgbClr val="F7F5F8"/>
                  </a:solidFill>
                  <a:latin typeface="Yuanti SC" panose="02010600040101010101" pitchFamily="2" charset="-122"/>
                  <a:ea typeface="Yuanti SC" panose="02010600040101010101" pitchFamily="2" charset="-122"/>
                </a:rPr>
                <a:t>天使说：“你不可在这童子身上下手，一点不可害他。现在我知道你是敬畏神的了，因为你没有将你的儿子，就是你独生的儿子，留下不给我。”</a:t>
              </a:r>
              <a:endParaRPr lang="en-SG" altLang="zh-CN" sz="2400" b="0" spc="100" dirty="0">
                <a:solidFill>
                  <a:srgbClr val="F7F5F8"/>
                </a:solidFill>
                <a:latin typeface="Yuanti SC" panose="02010600040101010101" pitchFamily="2" charset="-122"/>
                <a:ea typeface="Yuanti SC" panose="02010600040101010101" pitchFamily="2" charset="-122"/>
              </a:endParaRPr>
            </a:p>
          </p:txBody>
        </p:sp>
      </p:grpSp>
    </p:spTree>
    <p:extLst>
      <p:ext uri="{BB962C8B-B14F-4D97-AF65-F5344CB8AC3E}">
        <p14:creationId xmlns:p14="http://schemas.microsoft.com/office/powerpoint/2010/main" val="6179879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3CEEAA-F0C2-D713-7664-9C8097AB4E50}"/>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14014585-D7D7-E760-3D1C-AE20C683A141}"/>
              </a:ext>
            </a:extLst>
          </p:cNvPr>
          <p:cNvGrpSpPr/>
          <p:nvPr/>
        </p:nvGrpSpPr>
        <p:grpSpPr>
          <a:xfrm>
            <a:off x="661554" y="674179"/>
            <a:ext cx="7820891" cy="3795141"/>
            <a:chOff x="685800" y="674179"/>
            <a:chExt cx="7820891" cy="3795141"/>
          </a:xfrm>
        </p:grpSpPr>
        <p:sp>
          <p:nvSpPr>
            <p:cNvPr id="2" name="TextBox 1">
              <a:extLst>
                <a:ext uri="{FF2B5EF4-FFF2-40B4-BE49-F238E27FC236}">
                  <a16:creationId xmlns:a16="http://schemas.microsoft.com/office/drawing/2014/main" id="{FFB01A50-8B8F-38D4-BB13-8D9E9C6B6EF2}"/>
                </a:ext>
              </a:extLst>
            </p:cNvPr>
            <p:cNvSpPr txBox="1"/>
            <p:nvPr/>
          </p:nvSpPr>
          <p:spPr>
            <a:xfrm>
              <a:off x="2944091" y="674179"/>
              <a:ext cx="5562600" cy="3795141"/>
            </a:xfrm>
            <a:prstGeom prst="rect">
              <a:avLst/>
            </a:prstGeom>
            <a:noFill/>
            <a:effectLst/>
          </p:spPr>
          <p:txBody>
            <a:bodyPr wrap="square" rtlCol="0">
              <a:spAutoFit/>
            </a:bodyPr>
            <a:lstStyle/>
            <a:p>
              <a:pPr algn="just">
                <a:lnSpc>
                  <a:spcPct val="110000"/>
                </a:lnSpc>
              </a:pPr>
              <a:r>
                <a:rPr lang="en-SG" sz="2000" b="0" spc="100" baseline="30000" dirty="0">
                  <a:solidFill>
                    <a:srgbClr val="FFD600"/>
                  </a:solidFill>
                  <a:latin typeface="Montserrat Medium" pitchFamily="2" charset="77"/>
                </a:rPr>
                <a:t>17</a:t>
              </a:r>
              <a:r>
                <a:rPr lang="en-SG" sz="2000" b="0" spc="100" dirty="0">
                  <a:solidFill>
                    <a:schemeClr val="tx1"/>
                  </a:solidFill>
                  <a:latin typeface="Montserrat" pitchFamily="2" charset="77"/>
                </a:rPr>
                <a:t> By faith Abraham, when God tested him, offered Isaac as a sacrifice. He who had embraced the promises was about to sacrifice his one and only son, </a:t>
              </a:r>
              <a:r>
                <a:rPr lang="en-SG" sz="2000" b="0" spc="100" baseline="30000" dirty="0">
                  <a:solidFill>
                    <a:srgbClr val="FFD600"/>
                  </a:solidFill>
                  <a:latin typeface="Montserrat Medium" pitchFamily="2" charset="77"/>
                </a:rPr>
                <a:t>18 </a:t>
              </a:r>
              <a:r>
                <a:rPr lang="en-SG" sz="2000" b="0" spc="100" dirty="0">
                  <a:solidFill>
                    <a:schemeClr val="tx1"/>
                  </a:solidFill>
                  <a:latin typeface="Montserrat" pitchFamily="2" charset="77"/>
                </a:rPr>
                <a:t>even though God had said to him, “It is through Isaac that your offspring will be reckoned.” </a:t>
              </a:r>
              <a:r>
                <a:rPr lang="en-SG" sz="2000" b="0" spc="100" baseline="30000" dirty="0">
                  <a:solidFill>
                    <a:srgbClr val="FFD600"/>
                  </a:solidFill>
                  <a:latin typeface="Montserrat Medium" pitchFamily="2" charset="77"/>
                </a:rPr>
                <a:t>19 </a:t>
              </a:r>
              <a:r>
                <a:rPr lang="en-SG" sz="2000" b="0" spc="100" dirty="0">
                  <a:solidFill>
                    <a:schemeClr val="tx1"/>
                  </a:solidFill>
                  <a:latin typeface="Montserrat" pitchFamily="2" charset="77"/>
                </a:rPr>
                <a:t>Abraham reasoned that God could even raise the dead, and so in a manner of speaking he did receive Isaac back from death.</a:t>
              </a:r>
            </a:p>
          </p:txBody>
        </p:sp>
        <p:sp>
          <p:nvSpPr>
            <p:cNvPr id="3" name="TextBox 2">
              <a:extLst>
                <a:ext uri="{FF2B5EF4-FFF2-40B4-BE49-F238E27FC236}">
                  <a16:creationId xmlns:a16="http://schemas.microsoft.com/office/drawing/2014/main" id="{ABD5640E-FF9D-5305-518D-CB00523F00A6}"/>
                </a:ext>
              </a:extLst>
            </p:cNvPr>
            <p:cNvSpPr txBox="1"/>
            <p:nvPr/>
          </p:nvSpPr>
          <p:spPr>
            <a:xfrm>
              <a:off x="685800" y="674179"/>
              <a:ext cx="1981200" cy="461665"/>
            </a:xfrm>
            <a:prstGeom prst="rect">
              <a:avLst/>
            </a:prstGeom>
            <a:noFill/>
          </p:spPr>
          <p:txBody>
            <a:bodyPr wrap="square" rtlCol="0">
              <a:spAutoFit/>
            </a:bodyPr>
            <a:lstStyle/>
            <a:p>
              <a:r>
                <a:rPr lang="en-US" altLang="zh-CN" sz="1200" spc="100" dirty="0">
                  <a:solidFill>
                    <a:srgbClr val="FFD600"/>
                  </a:solidFill>
                  <a:latin typeface="Montserrat" pitchFamily="2" charset="77"/>
                  <a:cs typeface="Avenir Book"/>
                </a:rPr>
                <a:t>HEBREWS 11:17-19 (NIV)</a:t>
              </a:r>
            </a:p>
          </p:txBody>
        </p:sp>
      </p:grpSp>
    </p:spTree>
    <p:extLst>
      <p:ext uri="{BB962C8B-B14F-4D97-AF65-F5344CB8AC3E}">
        <p14:creationId xmlns:p14="http://schemas.microsoft.com/office/powerpoint/2010/main" val="35052267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ABA215-F3B5-54E9-697D-42B7A04D2EEE}"/>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BC41B479-A7C6-8F18-9357-DC9245521F3F}"/>
              </a:ext>
            </a:extLst>
          </p:cNvPr>
          <p:cNvGrpSpPr/>
          <p:nvPr/>
        </p:nvGrpSpPr>
        <p:grpSpPr>
          <a:xfrm>
            <a:off x="533400" y="1232922"/>
            <a:ext cx="8077200" cy="2677656"/>
            <a:chOff x="533400" y="1200150"/>
            <a:chExt cx="8077200" cy="2677656"/>
          </a:xfrm>
        </p:grpSpPr>
        <p:sp>
          <p:nvSpPr>
            <p:cNvPr id="4" name="TextBox 3">
              <a:extLst>
                <a:ext uri="{FF2B5EF4-FFF2-40B4-BE49-F238E27FC236}">
                  <a16:creationId xmlns:a16="http://schemas.microsoft.com/office/drawing/2014/main" id="{B6EF9485-C77A-42BC-2190-7EBA501AF8B6}"/>
                </a:ext>
              </a:extLst>
            </p:cNvPr>
            <p:cNvSpPr txBox="1"/>
            <p:nvPr/>
          </p:nvSpPr>
          <p:spPr>
            <a:xfrm>
              <a:off x="533400" y="1206004"/>
              <a:ext cx="2057400" cy="830997"/>
            </a:xfrm>
            <a:prstGeom prst="rect">
              <a:avLst/>
            </a:prstGeom>
            <a:noFill/>
          </p:spPr>
          <p:txBody>
            <a:bodyPr wrap="square" rtlCol="0">
              <a:spAutoFit/>
            </a:bodyPr>
            <a:lstStyle/>
            <a:p>
              <a:r>
                <a:rPr lang="zh-CN" altLang="en-US" spc="100" dirty="0">
                  <a:solidFill>
                    <a:srgbClr val="FFD600"/>
                  </a:solidFill>
                  <a:latin typeface="FZZhunYuan-M02S" panose="03000509000000000000" pitchFamily="66" charset="-122"/>
                  <a:ea typeface="FZZhunYuan-M02S" panose="03000509000000000000" pitchFamily="66" charset="-122"/>
                </a:rPr>
                <a:t>希伯来书</a:t>
              </a:r>
              <a:endParaRPr lang="en-US" altLang="zh-CN" spc="100" dirty="0">
                <a:solidFill>
                  <a:srgbClr val="FFD600"/>
                </a:solidFill>
                <a:latin typeface="FZZhunYuan-M02S" panose="03000509000000000000" pitchFamily="66" charset="-122"/>
                <a:ea typeface="FZZhunYuan-M02S" panose="03000509000000000000" pitchFamily="66" charset="-122"/>
              </a:endParaRPr>
            </a:p>
            <a:p>
              <a:r>
                <a:rPr lang="en-US" altLang="zh-CN" spc="100" dirty="0">
                  <a:solidFill>
                    <a:srgbClr val="FFD600"/>
                  </a:solidFill>
                  <a:latin typeface="FZZhunYuan-M02S" panose="03000509000000000000" pitchFamily="66" charset="-122"/>
                  <a:ea typeface="FZZhunYuan-M02S" panose="03000509000000000000" pitchFamily="66" charset="-122"/>
                </a:rPr>
                <a:t>11:17-19 (</a:t>
              </a:r>
              <a:r>
                <a:rPr lang="en-SG" altLang="zh-CN" spc="100" dirty="0">
                  <a:solidFill>
                    <a:srgbClr val="FFD600"/>
                  </a:solidFill>
                  <a:latin typeface="FZZhunYuan-M02S" panose="03000509000000000000" pitchFamily="66" charset="-122"/>
                  <a:ea typeface="FZZhunYuan-M02S" panose="03000509000000000000" pitchFamily="66" charset="-122"/>
                </a:rPr>
                <a:t>CUVMPS)</a:t>
              </a:r>
              <a:endParaRPr lang="en-SG" spc="100" dirty="0">
                <a:solidFill>
                  <a:srgbClr val="FFD600"/>
                </a:solidFill>
                <a:latin typeface="FZZhunYuan-M02S" panose="03000509000000000000" pitchFamily="66" charset="-122"/>
                <a:ea typeface="FZZhunYuan-M02S" panose="03000509000000000000" pitchFamily="66" charset="-122"/>
              </a:endParaRPr>
            </a:p>
          </p:txBody>
        </p:sp>
        <p:sp>
          <p:nvSpPr>
            <p:cNvPr id="5" name="TextBox 4">
              <a:extLst>
                <a:ext uri="{FF2B5EF4-FFF2-40B4-BE49-F238E27FC236}">
                  <a16:creationId xmlns:a16="http://schemas.microsoft.com/office/drawing/2014/main" id="{EBF62D99-B543-F4BC-1922-D28ECF4933D9}"/>
                </a:ext>
              </a:extLst>
            </p:cNvPr>
            <p:cNvSpPr txBox="1"/>
            <p:nvPr/>
          </p:nvSpPr>
          <p:spPr>
            <a:xfrm>
              <a:off x="3200400" y="1200150"/>
              <a:ext cx="5410200" cy="2677656"/>
            </a:xfrm>
            <a:prstGeom prst="rect">
              <a:avLst/>
            </a:prstGeom>
            <a:noFill/>
            <a:effectLst/>
          </p:spPr>
          <p:txBody>
            <a:bodyPr wrap="square" rtlCol="0">
              <a:spAutoFit/>
            </a:bodyPr>
            <a:lstStyle/>
            <a:p>
              <a:pPr algn="just"/>
              <a:r>
                <a:rPr lang="en-US" altLang="zh-CN" sz="2400" b="0" spc="100" baseline="30000" dirty="0">
                  <a:solidFill>
                    <a:srgbClr val="FFD600"/>
                  </a:solidFill>
                  <a:latin typeface="Yuanti SC" panose="02010600040101010101" pitchFamily="2" charset="-122"/>
                  <a:ea typeface="Yuanti SC" panose="02010600040101010101" pitchFamily="2" charset="-122"/>
                </a:rPr>
                <a:t>17</a:t>
              </a:r>
              <a:r>
                <a:rPr lang="en-US" altLang="zh-CN" sz="2400" b="0" spc="100" dirty="0">
                  <a:solidFill>
                    <a:srgbClr val="F7F5F8"/>
                  </a:solidFill>
                  <a:latin typeface="Yuanti SC" panose="02010600040101010101" pitchFamily="2" charset="-122"/>
                  <a:ea typeface="Yuanti SC" panose="02010600040101010101" pitchFamily="2" charset="-122"/>
                </a:rPr>
                <a:t> </a:t>
              </a:r>
              <a:r>
                <a:rPr lang="zh-CN" altLang="en-US" sz="2400" b="0" spc="100" dirty="0">
                  <a:solidFill>
                    <a:srgbClr val="F7F5F8"/>
                  </a:solidFill>
                  <a:latin typeface="Yuanti SC" panose="02010600040101010101" pitchFamily="2" charset="-122"/>
                  <a:ea typeface="Yuanti SC" panose="02010600040101010101" pitchFamily="2" charset="-122"/>
                </a:rPr>
                <a:t>亚伯拉罕因着信，被试验的时候，就把以撒献上；这便是那欢喜领受应许的，将自己的独生的儿子献上。</a:t>
              </a:r>
              <a:r>
                <a:rPr lang="en-US" altLang="zh-CN" sz="2400" b="0" spc="100" baseline="30000" dirty="0">
                  <a:solidFill>
                    <a:srgbClr val="FFD600"/>
                  </a:solidFill>
                  <a:latin typeface="Yuanti SC" panose="02010600040101010101" pitchFamily="2" charset="-122"/>
                  <a:ea typeface="Yuanti SC" panose="02010600040101010101" pitchFamily="2" charset="-122"/>
                </a:rPr>
                <a:t>18 </a:t>
              </a:r>
              <a:r>
                <a:rPr lang="zh-CN" altLang="en-US" sz="2400" b="0" spc="100" dirty="0">
                  <a:solidFill>
                    <a:srgbClr val="F7F5F8"/>
                  </a:solidFill>
                  <a:latin typeface="Yuanti SC" panose="02010600040101010101" pitchFamily="2" charset="-122"/>
                  <a:ea typeface="Yuanti SC" panose="02010600040101010101" pitchFamily="2" charset="-122"/>
                </a:rPr>
                <a:t>论到这儿子，曾有话说：“从以撒生的才要称为你的后裔。” </a:t>
              </a:r>
              <a:r>
                <a:rPr lang="en-US" altLang="zh-CN" sz="2400" b="0" spc="100" baseline="30000" dirty="0">
                  <a:solidFill>
                    <a:srgbClr val="FFD600"/>
                  </a:solidFill>
                  <a:latin typeface="Yuanti SC" panose="02010600040101010101" pitchFamily="2" charset="-122"/>
                  <a:ea typeface="Yuanti SC" panose="02010600040101010101" pitchFamily="2" charset="-122"/>
                </a:rPr>
                <a:t>19 </a:t>
              </a:r>
              <a:r>
                <a:rPr lang="zh-CN" altLang="en-US" sz="2400" b="0" spc="100" dirty="0">
                  <a:solidFill>
                    <a:srgbClr val="F7F5F8"/>
                  </a:solidFill>
                  <a:latin typeface="Yuanti SC" panose="02010600040101010101" pitchFamily="2" charset="-122"/>
                  <a:ea typeface="Yuanti SC" panose="02010600040101010101" pitchFamily="2" charset="-122"/>
                </a:rPr>
                <a:t>他以为神还能叫人从死里复活，他也仿佛从死中得回他的儿子来。</a:t>
              </a:r>
              <a:endParaRPr lang="en-SG" altLang="zh-CN" sz="2400" b="0" spc="100" dirty="0">
                <a:solidFill>
                  <a:srgbClr val="F7F5F8"/>
                </a:solidFill>
                <a:latin typeface="Yuanti SC" panose="02010600040101010101" pitchFamily="2" charset="-122"/>
                <a:ea typeface="Yuanti SC" panose="02010600040101010101" pitchFamily="2" charset="-122"/>
              </a:endParaRPr>
            </a:p>
          </p:txBody>
        </p:sp>
      </p:grpSp>
    </p:spTree>
    <p:extLst>
      <p:ext uri="{BB962C8B-B14F-4D97-AF65-F5344CB8AC3E}">
        <p14:creationId xmlns:p14="http://schemas.microsoft.com/office/powerpoint/2010/main" val="36833827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6CDEB8-FBB9-B14F-DC26-B33108A71BAC}"/>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FF2CE08E-7828-6BCA-29C1-FA42A7ECCFD0}"/>
              </a:ext>
            </a:extLst>
          </p:cNvPr>
          <p:cNvGrpSpPr/>
          <p:nvPr/>
        </p:nvGrpSpPr>
        <p:grpSpPr>
          <a:xfrm>
            <a:off x="661554" y="1520565"/>
            <a:ext cx="7820891" cy="2102370"/>
            <a:chOff x="685800" y="674179"/>
            <a:chExt cx="7820891" cy="2102370"/>
          </a:xfrm>
        </p:grpSpPr>
        <p:sp>
          <p:nvSpPr>
            <p:cNvPr id="2" name="TextBox 1">
              <a:extLst>
                <a:ext uri="{FF2B5EF4-FFF2-40B4-BE49-F238E27FC236}">
                  <a16:creationId xmlns:a16="http://schemas.microsoft.com/office/drawing/2014/main" id="{ACFA2CC9-4168-E296-4A26-6E66EB95CEC9}"/>
                </a:ext>
              </a:extLst>
            </p:cNvPr>
            <p:cNvSpPr txBox="1"/>
            <p:nvPr/>
          </p:nvSpPr>
          <p:spPr>
            <a:xfrm>
              <a:off x="2944091" y="674179"/>
              <a:ext cx="5562600" cy="2102370"/>
            </a:xfrm>
            <a:prstGeom prst="rect">
              <a:avLst/>
            </a:prstGeom>
            <a:noFill/>
            <a:effectLst/>
          </p:spPr>
          <p:txBody>
            <a:bodyPr wrap="square" rtlCol="0">
              <a:spAutoFit/>
            </a:bodyPr>
            <a:lstStyle/>
            <a:p>
              <a:pPr algn="just">
                <a:lnSpc>
                  <a:spcPct val="110000"/>
                </a:lnSpc>
              </a:pPr>
              <a:r>
                <a:rPr lang="en-SG" sz="2000" b="0" spc="100" baseline="30000" dirty="0">
                  <a:solidFill>
                    <a:srgbClr val="FFD600"/>
                  </a:solidFill>
                  <a:latin typeface="Montserrat Medium" pitchFamily="2" charset="77"/>
                </a:rPr>
                <a:t>22 </a:t>
              </a:r>
              <a:r>
                <a:rPr lang="en-SG" sz="2000" b="0" spc="100" dirty="0">
                  <a:solidFill>
                    <a:schemeClr val="tx1"/>
                  </a:solidFill>
                  <a:latin typeface="Montserrat" pitchFamily="2" charset="77"/>
                </a:rPr>
                <a:t>But Samuel replied: “Does the Lord delight in burnt offerings and sacrifices as much as in obeying the Lord? </a:t>
              </a:r>
              <a:r>
                <a:rPr lang="en-SG" sz="2000" b="0" spc="100" dirty="0">
                  <a:solidFill>
                    <a:srgbClr val="FFD600"/>
                  </a:solidFill>
                  <a:latin typeface="Montserrat Medium" pitchFamily="2" charset="77"/>
                </a:rPr>
                <a:t>To obey is better than sacrifice</a:t>
              </a:r>
              <a:r>
                <a:rPr lang="en-SG" sz="2000" b="0" spc="100" dirty="0">
                  <a:solidFill>
                    <a:schemeClr val="tx1"/>
                  </a:solidFill>
                  <a:latin typeface="Montserrat" pitchFamily="2" charset="77"/>
                </a:rPr>
                <a:t>, and to heed is better than the fat of rams.</a:t>
              </a:r>
            </a:p>
          </p:txBody>
        </p:sp>
        <p:sp>
          <p:nvSpPr>
            <p:cNvPr id="3" name="TextBox 2">
              <a:extLst>
                <a:ext uri="{FF2B5EF4-FFF2-40B4-BE49-F238E27FC236}">
                  <a16:creationId xmlns:a16="http://schemas.microsoft.com/office/drawing/2014/main" id="{F21A2709-36A0-CC71-372A-C3D6BF9A18C7}"/>
                </a:ext>
              </a:extLst>
            </p:cNvPr>
            <p:cNvSpPr txBox="1"/>
            <p:nvPr/>
          </p:nvSpPr>
          <p:spPr>
            <a:xfrm>
              <a:off x="685800" y="674179"/>
              <a:ext cx="1981200" cy="461665"/>
            </a:xfrm>
            <a:prstGeom prst="rect">
              <a:avLst/>
            </a:prstGeom>
            <a:noFill/>
          </p:spPr>
          <p:txBody>
            <a:bodyPr wrap="square" rtlCol="0">
              <a:spAutoFit/>
            </a:bodyPr>
            <a:lstStyle/>
            <a:p>
              <a:r>
                <a:rPr lang="en-US" altLang="zh-CN" sz="1200" spc="100" dirty="0">
                  <a:solidFill>
                    <a:srgbClr val="FFD600"/>
                  </a:solidFill>
                  <a:latin typeface="Montserrat" pitchFamily="2" charset="77"/>
                  <a:cs typeface="Avenir Book"/>
                </a:rPr>
                <a:t>1 SAMUEL 15:22</a:t>
              </a:r>
            </a:p>
            <a:p>
              <a:r>
                <a:rPr lang="en-US" altLang="zh-CN" sz="1200" spc="100" dirty="0">
                  <a:solidFill>
                    <a:srgbClr val="FFD600"/>
                  </a:solidFill>
                  <a:latin typeface="Montserrat" pitchFamily="2" charset="77"/>
                  <a:cs typeface="Avenir Book"/>
                </a:rPr>
                <a:t>(NIV)</a:t>
              </a:r>
            </a:p>
          </p:txBody>
        </p:sp>
      </p:grpSp>
    </p:spTree>
    <p:extLst>
      <p:ext uri="{BB962C8B-B14F-4D97-AF65-F5344CB8AC3E}">
        <p14:creationId xmlns:p14="http://schemas.microsoft.com/office/powerpoint/2010/main" val="33950342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76CB6B-3BEF-6820-C6BB-CE5AA679CF41}"/>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A7A6BCC3-900D-A300-FBE2-6A2511B27317}"/>
              </a:ext>
            </a:extLst>
          </p:cNvPr>
          <p:cNvGrpSpPr/>
          <p:nvPr/>
        </p:nvGrpSpPr>
        <p:grpSpPr>
          <a:xfrm>
            <a:off x="533400" y="1971585"/>
            <a:ext cx="8077200" cy="1200329"/>
            <a:chOff x="533400" y="1200150"/>
            <a:chExt cx="8077200" cy="1200329"/>
          </a:xfrm>
        </p:grpSpPr>
        <p:sp>
          <p:nvSpPr>
            <p:cNvPr id="4" name="TextBox 3">
              <a:extLst>
                <a:ext uri="{FF2B5EF4-FFF2-40B4-BE49-F238E27FC236}">
                  <a16:creationId xmlns:a16="http://schemas.microsoft.com/office/drawing/2014/main" id="{D8202AF9-2D24-4983-90F6-BB777E5E109B}"/>
                </a:ext>
              </a:extLst>
            </p:cNvPr>
            <p:cNvSpPr txBox="1"/>
            <p:nvPr/>
          </p:nvSpPr>
          <p:spPr>
            <a:xfrm>
              <a:off x="533400" y="1206004"/>
              <a:ext cx="2057400" cy="584775"/>
            </a:xfrm>
            <a:prstGeom prst="rect">
              <a:avLst/>
            </a:prstGeom>
            <a:noFill/>
          </p:spPr>
          <p:txBody>
            <a:bodyPr wrap="square" rtlCol="0">
              <a:spAutoFit/>
            </a:bodyPr>
            <a:lstStyle/>
            <a:p>
              <a:r>
                <a:rPr lang="zh-CN" altLang="en-US" spc="100" dirty="0">
                  <a:solidFill>
                    <a:srgbClr val="FFD600"/>
                  </a:solidFill>
                  <a:latin typeface="FZZhunYuan-M02S" panose="03000509000000000000" pitchFamily="66" charset="-122"/>
                  <a:ea typeface="FZZhunYuan-M02S" panose="03000509000000000000" pitchFamily="66" charset="-122"/>
                </a:rPr>
                <a:t>撒母耳记上 </a:t>
              </a:r>
              <a:r>
                <a:rPr lang="en-US" altLang="zh-CN" spc="100" dirty="0">
                  <a:solidFill>
                    <a:srgbClr val="FFD600"/>
                  </a:solidFill>
                  <a:latin typeface="FZZhunYuan-M02S" panose="03000509000000000000" pitchFamily="66" charset="-122"/>
                  <a:ea typeface="FZZhunYuan-M02S" panose="03000509000000000000" pitchFamily="66" charset="-122"/>
                </a:rPr>
                <a:t>15:22 (</a:t>
              </a:r>
              <a:r>
                <a:rPr lang="en-SG" altLang="zh-CN" spc="100" dirty="0">
                  <a:solidFill>
                    <a:srgbClr val="FFD600"/>
                  </a:solidFill>
                  <a:latin typeface="FZZhunYuan-M02S" panose="03000509000000000000" pitchFamily="66" charset="-122"/>
                  <a:ea typeface="FZZhunYuan-M02S" panose="03000509000000000000" pitchFamily="66" charset="-122"/>
                </a:rPr>
                <a:t>CUVMPS)</a:t>
              </a:r>
              <a:endParaRPr lang="en-SG" spc="100" dirty="0">
                <a:solidFill>
                  <a:srgbClr val="FFD600"/>
                </a:solidFill>
                <a:latin typeface="FZZhunYuan-M02S" panose="03000509000000000000" pitchFamily="66" charset="-122"/>
                <a:ea typeface="FZZhunYuan-M02S" panose="03000509000000000000" pitchFamily="66" charset="-122"/>
              </a:endParaRPr>
            </a:p>
          </p:txBody>
        </p:sp>
        <p:sp>
          <p:nvSpPr>
            <p:cNvPr id="5" name="TextBox 4">
              <a:extLst>
                <a:ext uri="{FF2B5EF4-FFF2-40B4-BE49-F238E27FC236}">
                  <a16:creationId xmlns:a16="http://schemas.microsoft.com/office/drawing/2014/main" id="{0DBD94C2-0DC3-6F66-E6B2-C465147D84FD}"/>
                </a:ext>
              </a:extLst>
            </p:cNvPr>
            <p:cNvSpPr txBox="1"/>
            <p:nvPr/>
          </p:nvSpPr>
          <p:spPr>
            <a:xfrm>
              <a:off x="3200400" y="1200150"/>
              <a:ext cx="5410200" cy="1200329"/>
            </a:xfrm>
            <a:prstGeom prst="rect">
              <a:avLst/>
            </a:prstGeom>
            <a:noFill/>
            <a:effectLst/>
          </p:spPr>
          <p:txBody>
            <a:bodyPr wrap="square" rtlCol="0">
              <a:spAutoFit/>
            </a:bodyPr>
            <a:lstStyle/>
            <a:p>
              <a:pPr algn="just"/>
              <a:r>
                <a:rPr lang="en-US" altLang="zh-CN" sz="2400" b="0" spc="100" baseline="30000" dirty="0">
                  <a:solidFill>
                    <a:srgbClr val="FFD600"/>
                  </a:solidFill>
                  <a:latin typeface="Yuanti SC" panose="02010600040101010101" pitchFamily="2" charset="-122"/>
                  <a:ea typeface="Yuanti SC" panose="02010600040101010101" pitchFamily="2" charset="-122"/>
                </a:rPr>
                <a:t>22</a:t>
              </a:r>
              <a:r>
                <a:rPr lang="en-US" altLang="zh-CN" sz="2400" b="0" spc="100" dirty="0">
                  <a:solidFill>
                    <a:srgbClr val="F7F5F8"/>
                  </a:solidFill>
                  <a:latin typeface="Yuanti SC" panose="02010600040101010101" pitchFamily="2" charset="-122"/>
                  <a:ea typeface="Yuanti SC" panose="02010600040101010101" pitchFamily="2" charset="-122"/>
                </a:rPr>
                <a:t> </a:t>
              </a:r>
              <a:r>
                <a:rPr lang="zh-CN" altLang="en-US" sz="2400" b="0" spc="100" dirty="0">
                  <a:solidFill>
                    <a:srgbClr val="F7F5F8"/>
                  </a:solidFill>
                  <a:latin typeface="Yuanti SC" panose="02010600040101010101" pitchFamily="2" charset="-122"/>
                  <a:ea typeface="Yuanti SC" panose="02010600040101010101" pitchFamily="2" charset="-122"/>
                </a:rPr>
                <a:t>撒母耳说：“耶和华喜悦燔祭和平安祭，岂如喜悦人听从他的话呢？</a:t>
              </a:r>
              <a:r>
                <a:rPr lang="zh-CN" altLang="en-US" sz="2400" b="0" spc="100" dirty="0">
                  <a:solidFill>
                    <a:srgbClr val="FFD600"/>
                  </a:solidFill>
                  <a:latin typeface="Yuanti SC" panose="02010600040101010101" pitchFamily="2" charset="-122"/>
                  <a:ea typeface="Yuanti SC" panose="02010600040101010101" pitchFamily="2" charset="-122"/>
                </a:rPr>
                <a:t>听命胜于献祭</a:t>
              </a:r>
              <a:r>
                <a:rPr lang="zh-CN" altLang="en-US" sz="2400" b="0" spc="100" dirty="0">
                  <a:solidFill>
                    <a:srgbClr val="F7F5F8"/>
                  </a:solidFill>
                  <a:latin typeface="Yuanti SC" panose="02010600040101010101" pitchFamily="2" charset="-122"/>
                  <a:ea typeface="Yuanti SC" panose="02010600040101010101" pitchFamily="2" charset="-122"/>
                </a:rPr>
                <a:t>，顺从胜于公羊的脂油。</a:t>
              </a:r>
              <a:endParaRPr lang="en-SG" altLang="zh-CN" sz="2400" b="0" spc="100" dirty="0">
                <a:solidFill>
                  <a:srgbClr val="F7F5F8"/>
                </a:solidFill>
                <a:latin typeface="Yuanti SC" panose="02010600040101010101" pitchFamily="2" charset="-122"/>
                <a:ea typeface="Yuanti SC" panose="02010600040101010101" pitchFamily="2" charset="-122"/>
              </a:endParaRPr>
            </a:p>
          </p:txBody>
        </p:sp>
      </p:grpSp>
    </p:spTree>
    <p:extLst>
      <p:ext uri="{BB962C8B-B14F-4D97-AF65-F5344CB8AC3E}">
        <p14:creationId xmlns:p14="http://schemas.microsoft.com/office/powerpoint/2010/main" val="2280977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7D9E83-0160-39B6-71FA-875AB59437FF}"/>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A86AB4B2-FA5B-30EE-A48C-A29B1EA1E1B5}"/>
              </a:ext>
            </a:extLst>
          </p:cNvPr>
          <p:cNvSpPr txBox="1"/>
          <p:nvPr/>
        </p:nvSpPr>
        <p:spPr>
          <a:xfrm>
            <a:off x="685800" y="767775"/>
            <a:ext cx="7772400" cy="584775"/>
          </a:xfrm>
          <a:prstGeom prst="rect">
            <a:avLst/>
          </a:prstGeom>
          <a:noFill/>
        </p:spPr>
        <p:txBody>
          <a:bodyPr wrap="square" rtlCol="0">
            <a:spAutoFit/>
          </a:bodyPr>
          <a:lstStyle>
            <a:defPPr>
              <a:defRPr lang="en-GB"/>
            </a:defPPr>
            <a:lvl1pPr algn="ctr">
              <a:defRPr b="0" spc="100">
                <a:solidFill>
                  <a:schemeClr val="tx1">
                    <a:lumMod val="50000"/>
                  </a:schemeClr>
                </a:solidFill>
                <a:latin typeface="Montserrat" pitchFamily="2" charset="77"/>
              </a:defRPr>
            </a:lvl1pPr>
          </a:lstStyle>
          <a:p>
            <a:pPr marL="0" marR="0" lvl="0" indent="0" algn="ctr" defTabSz="284705" rtl="0" eaLnBrk="1" fontAlgn="base" latinLnBrk="0" hangingPunct="1">
              <a:lnSpc>
                <a:spcPct val="100000"/>
              </a:lnSpc>
              <a:spcBef>
                <a:spcPct val="0"/>
              </a:spcBef>
              <a:spcAft>
                <a:spcPct val="0"/>
              </a:spcAft>
              <a:buClrTx/>
              <a:buSzTx/>
              <a:buFontTx/>
              <a:buNone/>
              <a:tabLst/>
              <a:defRPr/>
            </a:pPr>
            <a:r>
              <a:rPr kumimoji="0" lang="en-SG" sz="1600" b="0" i="0" u="none" strike="noStrike" kern="1200" cap="none" spc="100" normalizeH="0" baseline="0" noProof="0" dirty="0">
                <a:ln>
                  <a:noFill/>
                </a:ln>
                <a:solidFill>
                  <a:srgbClr val="C0504D">
                    <a:lumMod val="60000"/>
                    <a:lumOff val="40000"/>
                  </a:srgbClr>
                </a:solidFill>
                <a:effectLst/>
                <a:uLnTx/>
                <a:uFillTx/>
                <a:latin typeface="Montserrat" pitchFamily="2" charset="77"/>
                <a:ea typeface="Arial Unicode MS" pitchFamily="34" charset="-128"/>
                <a:cs typeface="Arial Unicode MS" pitchFamily="34" charset="-128"/>
              </a:rPr>
              <a:t>What must we hold on to in order to live out our calling?</a:t>
            </a:r>
          </a:p>
          <a:p>
            <a:pPr marL="0" marR="0" lvl="0" indent="0" algn="ctr" defTabSz="284705" rtl="0" eaLnBrk="1" fontAlgn="base" latinLnBrk="0" hangingPunct="1">
              <a:lnSpc>
                <a:spcPct val="100000"/>
              </a:lnSpc>
              <a:spcBef>
                <a:spcPct val="0"/>
              </a:spcBef>
              <a:spcAft>
                <a:spcPct val="0"/>
              </a:spcAft>
              <a:buClrTx/>
              <a:buSzTx/>
              <a:buFontTx/>
              <a:buNone/>
              <a:tabLst/>
              <a:defRPr/>
            </a:pPr>
            <a:r>
              <a:rPr kumimoji="0" lang="zh-CN" altLang="en-US" sz="1600" b="0" i="0" u="none" strike="noStrike" kern="1200" cap="none" spc="100" normalizeH="0" baseline="0" noProof="0" dirty="0">
                <a:ln>
                  <a:noFill/>
                </a:ln>
                <a:solidFill>
                  <a:srgbClr val="C0504D">
                    <a:lumMod val="60000"/>
                    <a:lumOff val="40000"/>
                  </a:srgbClr>
                </a:solidFill>
                <a:effectLst/>
                <a:uLnTx/>
                <a:uFillTx/>
                <a:latin typeface="Yuanti SC" panose="02010600040101010101" pitchFamily="2" charset="-122"/>
                <a:ea typeface="Yuanti SC" panose="02010600040101010101" pitchFamily="2" charset="-122"/>
                <a:cs typeface="Arial Unicode MS" pitchFamily="34" charset="-128"/>
              </a:rPr>
              <a:t>  </a:t>
            </a:r>
            <a:r>
              <a:rPr kumimoji="0" lang="zh-TW" altLang="en-US" sz="1600" b="0" i="0" u="none" strike="noStrike" kern="1200" cap="none" spc="100" normalizeH="0" baseline="0" noProof="0" dirty="0">
                <a:ln>
                  <a:noFill/>
                </a:ln>
                <a:solidFill>
                  <a:srgbClr val="C0504D">
                    <a:lumMod val="60000"/>
                    <a:lumOff val="40000"/>
                  </a:srgbClr>
                </a:solidFill>
                <a:effectLst/>
                <a:uLnTx/>
                <a:uFillTx/>
                <a:latin typeface="Yuanti SC" panose="02010600040101010101" pitchFamily="2" charset="-122"/>
                <a:ea typeface="Yuanti SC" panose="02010600040101010101" pitchFamily="2" charset="-122"/>
                <a:cs typeface="Arial Unicode MS" pitchFamily="34" charset="-128"/>
              </a:rPr>
              <a:t>我们要持守什么，才能活出我们的呼召？</a:t>
            </a:r>
            <a:endParaRPr kumimoji="0" lang="en-SG" sz="1600" b="0" i="0" u="none" strike="noStrike" kern="1200" cap="none" spc="100" normalizeH="0" baseline="0" noProof="0" dirty="0">
              <a:ln>
                <a:noFill/>
              </a:ln>
              <a:solidFill>
                <a:srgbClr val="C0504D">
                  <a:lumMod val="60000"/>
                  <a:lumOff val="40000"/>
                </a:srgbClr>
              </a:solidFill>
              <a:effectLst/>
              <a:uLnTx/>
              <a:uFillTx/>
              <a:latin typeface="Yuanti SC" panose="02010600040101010101" pitchFamily="2" charset="-122"/>
              <a:ea typeface="Yuanti SC" panose="02010600040101010101" pitchFamily="2" charset="-122"/>
              <a:cs typeface="Arial Unicode MS" pitchFamily="34" charset="-128"/>
            </a:endParaRPr>
          </a:p>
        </p:txBody>
      </p:sp>
      <p:sp>
        <p:nvSpPr>
          <p:cNvPr id="3" name="TextBox 2">
            <a:extLst>
              <a:ext uri="{FF2B5EF4-FFF2-40B4-BE49-F238E27FC236}">
                <a16:creationId xmlns:a16="http://schemas.microsoft.com/office/drawing/2014/main" id="{6EE7A6CB-5453-2494-B11A-CD047AA4DC0C}"/>
              </a:ext>
            </a:extLst>
          </p:cNvPr>
          <p:cNvSpPr txBox="1"/>
          <p:nvPr/>
        </p:nvSpPr>
        <p:spPr>
          <a:xfrm>
            <a:off x="609600" y="1739265"/>
            <a:ext cx="7924800" cy="984885"/>
          </a:xfrm>
          <a:prstGeom prst="rect">
            <a:avLst/>
          </a:prstGeom>
          <a:noFill/>
        </p:spPr>
        <p:txBody>
          <a:bodyPr wrap="square" rtlCol="0">
            <a:spAutoFit/>
          </a:bodyPr>
          <a:lstStyle/>
          <a:p>
            <a:pPr marL="0" marR="0" lvl="0" indent="0" algn="ctr" defTabSz="284705" rtl="0" eaLnBrk="1" fontAlgn="base" latinLnBrk="0" hangingPunct="1">
              <a:lnSpc>
                <a:spcPct val="100000"/>
              </a:lnSpc>
              <a:spcBef>
                <a:spcPct val="0"/>
              </a:spcBef>
              <a:spcAft>
                <a:spcPct val="0"/>
              </a:spcAft>
              <a:buClrTx/>
              <a:buSzTx/>
              <a:buFontTx/>
              <a:buNone/>
              <a:tabLst/>
              <a:defRPr/>
            </a:pPr>
            <a:r>
              <a:rPr kumimoji="0" lang="en-SG" sz="3400" b="1" i="0" u="none" strike="noStrike" kern="1200" cap="none" spc="100" normalizeH="0" baseline="0" noProof="0" dirty="0">
                <a:ln>
                  <a:noFill/>
                </a:ln>
                <a:solidFill>
                  <a:prstClr val="white"/>
                </a:solidFill>
                <a:effectLst/>
                <a:uLnTx/>
                <a:uFillTx/>
                <a:latin typeface="Montserrat" pitchFamily="2" charset="77"/>
                <a:ea typeface="Arial Unicode MS" pitchFamily="34" charset="-128"/>
                <a:cs typeface="Arial Unicode MS" pitchFamily="34" charset="-128"/>
              </a:rPr>
              <a:t>GOD’S ENTRUSTED COMMUNITY</a:t>
            </a:r>
          </a:p>
          <a:p>
            <a:pPr marL="0" marR="0" lvl="0" indent="0" algn="ctr" defTabSz="284705" rtl="0" eaLnBrk="1" fontAlgn="base" latinLnBrk="0" hangingPunct="1">
              <a:lnSpc>
                <a:spcPct val="100000"/>
              </a:lnSpc>
              <a:spcBef>
                <a:spcPct val="0"/>
              </a:spcBef>
              <a:spcAft>
                <a:spcPct val="0"/>
              </a:spcAft>
              <a:buClrTx/>
              <a:buSzTx/>
              <a:buFontTx/>
              <a:buNone/>
              <a:tabLst/>
              <a:defRPr/>
            </a:pPr>
            <a:r>
              <a:rPr kumimoji="0" lang="en-SG" sz="2400" b="0" i="0" u="none" strike="noStrike" kern="1200" cap="none" spc="100" normalizeH="0" baseline="0" noProof="0" dirty="0">
                <a:ln>
                  <a:noFill/>
                </a:ln>
                <a:solidFill>
                  <a:prstClr val="white">
                    <a:lumMod val="75000"/>
                  </a:prstClr>
                </a:solidFill>
                <a:effectLst/>
                <a:uLnTx/>
                <a:uFillTx/>
                <a:latin typeface="Montserrat Medium" pitchFamily="2" charset="77"/>
                <a:ea typeface="Arial Unicode MS" pitchFamily="34" charset="-128"/>
                <a:cs typeface="Arial Unicode MS" pitchFamily="34" charset="-128"/>
              </a:rPr>
              <a:t>NOT OUR INDIVIDUALISTIC MINDSETS</a:t>
            </a:r>
          </a:p>
        </p:txBody>
      </p:sp>
      <p:sp>
        <p:nvSpPr>
          <p:cNvPr id="4" name="TextBox 3">
            <a:extLst>
              <a:ext uri="{FF2B5EF4-FFF2-40B4-BE49-F238E27FC236}">
                <a16:creationId xmlns:a16="http://schemas.microsoft.com/office/drawing/2014/main" id="{735D7D55-4D39-7A42-3A5D-A10EDDEE7907}"/>
              </a:ext>
            </a:extLst>
          </p:cNvPr>
          <p:cNvSpPr txBox="1"/>
          <p:nvPr/>
        </p:nvSpPr>
        <p:spPr>
          <a:xfrm>
            <a:off x="685800" y="3034665"/>
            <a:ext cx="7772400" cy="984885"/>
          </a:xfrm>
          <a:prstGeom prst="rect">
            <a:avLst/>
          </a:prstGeom>
          <a:noFill/>
        </p:spPr>
        <p:txBody>
          <a:bodyPr wrap="square" rtlCol="0">
            <a:spAutoFit/>
          </a:bodyPr>
          <a:lstStyle/>
          <a:p>
            <a:pPr marL="0" marR="0" lvl="0" indent="0" algn="ctr" defTabSz="284705" rtl="0" eaLnBrk="1" fontAlgn="base" latinLnBrk="0" hangingPunct="1">
              <a:lnSpc>
                <a:spcPct val="100000"/>
              </a:lnSpc>
              <a:spcBef>
                <a:spcPct val="0"/>
              </a:spcBef>
              <a:spcAft>
                <a:spcPct val="0"/>
              </a:spcAft>
              <a:buClrTx/>
              <a:buSzTx/>
              <a:buFontTx/>
              <a:buNone/>
              <a:tabLst/>
              <a:defRPr/>
            </a:pPr>
            <a:r>
              <a:rPr kumimoji="0" lang="zh-TW" altLang="en-US" sz="3400" b="1" i="0" u="none" strike="noStrike" kern="1200" cap="none" spc="100" normalizeH="0" baseline="0" noProof="0" dirty="0">
                <a:ln>
                  <a:noFill/>
                </a:ln>
                <a:solidFill>
                  <a:prstClr val="white"/>
                </a:solidFill>
                <a:effectLst/>
                <a:uLnTx/>
                <a:uFillTx/>
                <a:latin typeface="Yuanti SC" panose="02010600040101010101" pitchFamily="2" charset="-122"/>
                <a:ea typeface="Yuanti SC" panose="02010600040101010101" pitchFamily="2" charset="-122"/>
                <a:cs typeface="Arial Unicode MS" pitchFamily="34" charset="-128"/>
              </a:rPr>
              <a:t>神托付的群体</a:t>
            </a:r>
            <a:endParaRPr kumimoji="0" lang="en-SG" sz="3400" b="1" i="0" u="none" strike="noStrike" kern="1200" cap="none" spc="100" normalizeH="0" baseline="0" noProof="0" dirty="0">
              <a:ln>
                <a:noFill/>
              </a:ln>
              <a:solidFill>
                <a:prstClr val="white"/>
              </a:solidFill>
              <a:effectLst/>
              <a:uLnTx/>
              <a:uFillTx/>
              <a:latin typeface="Yuanti SC" panose="02010600040101010101" pitchFamily="2" charset="-122"/>
              <a:ea typeface="Yuanti SC" panose="02010600040101010101" pitchFamily="2" charset="-122"/>
              <a:cs typeface="Arial Unicode MS" pitchFamily="34" charset="-128"/>
            </a:endParaRPr>
          </a:p>
          <a:p>
            <a:pPr marL="0" marR="0" lvl="0" indent="0" algn="ctr" defTabSz="284705" rtl="0" eaLnBrk="1" fontAlgn="base" latinLnBrk="0" hangingPunct="1">
              <a:lnSpc>
                <a:spcPct val="100000"/>
              </a:lnSpc>
              <a:spcBef>
                <a:spcPct val="0"/>
              </a:spcBef>
              <a:spcAft>
                <a:spcPct val="0"/>
              </a:spcAft>
              <a:buClrTx/>
              <a:buSzTx/>
              <a:buFontTx/>
              <a:buNone/>
              <a:tabLst/>
              <a:defRPr/>
            </a:pPr>
            <a:r>
              <a:rPr kumimoji="0" lang="zh-TW" altLang="en-US" sz="2400" b="0" i="0" u="none" strike="noStrike" kern="1200" cap="none" spc="100" normalizeH="0" baseline="0" noProof="0" dirty="0">
                <a:ln>
                  <a:noFill/>
                </a:ln>
                <a:solidFill>
                  <a:prstClr val="white">
                    <a:lumMod val="75000"/>
                  </a:prstClr>
                </a:solidFill>
                <a:effectLst/>
                <a:uLnTx/>
                <a:uFillTx/>
                <a:latin typeface="Yuanti SC" panose="02010600040101010101" pitchFamily="2" charset="-122"/>
                <a:ea typeface="Yuanti SC" panose="02010600040101010101" pitchFamily="2" charset="-122"/>
                <a:cs typeface="Arial Unicode MS" pitchFamily="34" charset="-128"/>
              </a:rPr>
              <a:t>而非个人主义心态</a:t>
            </a:r>
            <a:endParaRPr kumimoji="0" lang="en-SG" sz="2400" b="0" i="0" u="none" strike="noStrike" kern="1200" cap="none" spc="100" normalizeH="0" baseline="0" noProof="0" dirty="0">
              <a:ln>
                <a:noFill/>
              </a:ln>
              <a:solidFill>
                <a:prstClr val="white">
                  <a:lumMod val="75000"/>
                </a:prstClr>
              </a:solidFill>
              <a:effectLst/>
              <a:uLnTx/>
              <a:uFillTx/>
              <a:latin typeface="Yuanti SC" panose="02010600040101010101" pitchFamily="2" charset="-122"/>
              <a:ea typeface="Yuanti SC" panose="02010600040101010101" pitchFamily="2" charset="-122"/>
              <a:cs typeface="Arial Unicode MS" pitchFamily="34" charset="-128"/>
            </a:endParaRPr>
          </a:p>
        </p:txBody>
      </p:sp>
    </p:spTree>
    <p:extLst>
      <p:ext uri="{BB962C8B-B14F-4D97-AF65-F5344CB8AC3E}">
        <p14:creationId xmlns:p14="http://schemas.microsoft.com/office/powerpoint/2010/main" val="12930723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1164B5-33F3-DA75-14E2-8EA0F0E0EF6F}"/>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F255E160-6E18-80EE-8493-7956424C96D3}"/>
              </a:ext>
            </a:extLst>
          </p:cNvPr>
          <p:cNvGrpSpPr/>
          <p:nvPr/>
        </p:nvGrpSpPr>
        <p:grpSpPr>
          <a:xfrm>
            <a:off x="661554" y="674179"/>
            <a:ext cx="7820891" cy="3795141"/>
            <a:chOff x="685800" y="674179"/>
            <a:chExt cx="7820891" cy="3795141"/>
          </a:xfrm>
        </p:grpSpPr>
        <p:sp>
          <p:nvSpPr>
            <p:cNvPr id="2" name="TextBox 1">
              <a:extLst>
                <a:ext uri="{FF2B5EF4-FFF2-40B4-BE49-F238E27FC236}">
                  <a16:creationId xmlns:a16="http://schemas.microsoft.com/office/drawing/2014/main" id="{2E35609B-93B2-B212-91AB-5E7E2275CA4D}"/>
                </a:ext>
              </a:extLst>
            </p:cNvPr>
            <p:cNvSpPr txBox="1"/>
            <p:nvPr/>
          </p:nvSpPr>
          <p:spPr>
            <a:xfrm>
              <a:off x="2944091" y="674179"/>
              <a:ext cx="5562600" cy="3795141"/>
            </a:xfrm>
            <a:prstGeom prst="rect">
              <a:avLst/>
            </a:prstGeom>
            <a:noFill/>
            <a:effectLst/>
          </p:spPr>
          <p:txBody>
            <a:bodyPr wrap="square" rtlCol="0">
              <a:spAutoFit/>
            </a:bodyPr>
            <a:lstStyle/>
            <a:p>
              <a:pPr algn="just">
                <a:lnSpc>
                  <a:spcPct val="110000"/>
                </a:lnSpc>
              </a:pPr>
              <a:r>
                <a:rPr lang="en-SG" sz="2000" b="0" spc="100" baseline="30000" dirty="0">
                  <a:solidFill>
                    <a:srgbClr val="FFD600"/>
                  </a:solidFill>
                  <a:latin typeface="Montserrat Medium" pitchFamily="2" charset="77"/>
                </a:rPr>
                <a:t>13 </a:t>
              </a:r>
              <a:r>
                <a:rPr lang="en-SG" sz="2000" b="0" spc="100" dirty="0">
                  <a:solidFill>
                    <a:schemeClr val="tx1"/>
                  </a:solidFill>
                  <a:latin typeface="Montserrat" pitchFamily="2" charset="77"/>
                </a:rPr>
                <a:t>“You have done a </a:t>
              </a:r>
              <a:r>
                <a:rPr lang="en-SG" sz="2000" b="0" spc="100" dirty="0">
                  <a:solidFill>
                    <a:srgbClr val="FFD600"/>
                  </a:solidFill>
                  <a:latin typeface="Montserrat Medium" pitchFamily="2" charset="77"/>
                </a:rPr>
                <a:t>foolish thing</a:t>
              </a:r>
              <a:r>
                <a:rPr lang="en-SG" sz="2000" b="0" spc="100" dirty="0">
                  <a:solidFill>
                    <a:schemeClr val="tx1"/>
                  </a:solidFill>
                  <a:latin typeface="Montserrat" pitchFamily="2" charset="77"/>
                </a:rPr>
                <a:t>,” Samuel said. “You have </a:t>
              </a:r>
              <a:r>
                <a:rPr lang="en-SG" sz="2000" b="0" spc="100" dirty="0">
                  <a:solidFill>
                    <a:srgbClr val="FFD600"/>
                  </a:solidFill>
                  <a:latin typeface="Montserrat Medium" pitchFamily="2" charset="77"/>
                </a:rPr>
                <a:t>not kept the command </a:t>
              </a:r>
              <a:r>
                <a:rPr lang="en-SG" sz="2000" b="0" spc="100" dirty="0">
                  <a:solidFill>
                    <a:schemeClr val="tx1"/>
                  </a:solidFill>
                  <a:latin typeface="Montserrat" pitchFamily="2" charset="77"/>
                </a:rPr>
                <a:t>the Lord your God gave you; if you had, he would have established your kingdom over Israel for all time. </a:t>
              </a:r>
              <a:r>
                <a:rPr lang="en-SG" sz="2000" b="0" spc="100" baseline="30000" dirty="0">
                  <a:solidFill>
                    <a:srgbClr val="FFD600"/>
                  </a:solidFill>
                  <a:latin typeface="Montserrat Medium" pitchFamily="2" charset="77"/>
                </a:rPr>
                <a:t>14 </a:t>
              </a:r>
              <a:r>
                <a:rPr lang="en-SG" sz="2000" b="0" spc="100" dirty="0">
                  <a:solidFill>
                    <a:schemeClr val="tx1"/>
                  </a:solidFill>
                  <a:latin typeface="Montserrat" pitchFamily="2" charset="77"/>
                </a:rPr>
                <a:t>But now your kingdom will not endure; the Lord has sought out a man after his own heart and appointed him ruler of his people, because you have </a:t>
              </a:r>
              <a:r>
                <a:rPr lang="en-SG" sz="2000" b="0" spc="100" dirty="0">
                  <a:solidFill>
                    <a:srgbClr val="FFD600"/>
                  </a:solidFill>
                  <a:latin typeface="Montserrat Medium" pitchFamily="2" charset="77"/>
                </a:rPr>
                <a:t>not kept the Lord’s command</a:t>
              </a:r>
              <a:r>
                <a:rPr lang="en-SG" sz="2000" b="0" spc="100" dirty="0">
                  <a:solidFill>
                    <a:schemeClr val="tx1"/>
                  </a:solidFill>
                  <a:latin typeface="Montserrat" pitchFamily="2" charset="77"/>
                </a:rPr>
                <a:t>.”</a:t>
              </a:r>
            </a:p>
          </p:txBody>
        </p:sp>
        <p:sp>
          <p:nvSpPr>
            <p:cNvPr id="3" name="TextBox 2">
              <a:extLst>
                <a:ext uri="{FF2B5EF4-FFF2-40B4-BE49-F238E27FC236}">
                  <a16:creationId xmlns:a16="http://schemas.microsoft.com/office/drawing/2014/main" id="{8FD8DA6F-1F8A-B3DF-DCD6-609ADF9AB3CF}"/>
                </a:ext>
              </a:extLst>
            </p:cNvPr>
            <p:cNvSpPr txBox="1"/>
            <p:nvPr/>
          </p:nvSpPr>
          <p:spPr>
            <a:xfrm>
              <a:off x="685800" y="674179"/>
              <a:ext cx="1981200" cy="461665"/>
            </a:xfrm>
            <a:prstGeom prst="rect">
              <a:avLst/>
            </a:prstGeom>
            <a:noFill/>
          </p:spPr>
          <p:txBody>
            <a:bodyPr wrap="square" rtlCol="0">
              <a:spAutoFit/>
            </a:bodyPr>
            <a:lstStyle/>
            <a:p>
              <a:r>
                <a:rPr lang="en-US" altLang="zh-CN" sz="1200" spc="100" dirty="0">
                  <a:solidFill>
                    <a:srgbClr val="FFD600"/>
                  </a:solidFill>
                  <a:latin typeface="Montserrat" pitchFamily="2" charset="77"/>
                  <a:cs typeface="Avenir Book"/>
                </a:rPr>
                <a:t>1 SAMUEL 13:13-14 (NIV)</a:t>
              </a:r>
            </a:p>
          </p:txBody>
        </p:sp>
      </p:grpSp>
    </p:spTree>
    <p:extLst>
      <p:ext uri="{BB962C8B-B14F-4D97-AF65-F5344CB8AC3E}">
        <p14:creationId xmlns:p14="http://schemas.microsoft.com/office/powerpoint/2010/main" val="9387217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912B14-0FDD-13F3-2208-73C6BB010EC4}"/>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3E00E025-CE0A-E394-80EF-9B89E43D7CBE}"/>
              </a:ext>
            </a:extLst>
          </p:cNvPr>
          <p:cNvGrpSpPr/>
          <p:nvPr/>
        </p:nvGrpSpPr>
        <p:grpSpPr>
          <a:xfrm>
            <a:off x="533400" y="1232922"/>
            <a:ext cx="8077200" cy="2677656"/>
            <a:chOff x="533400" y="1200150"/>
            <a:chExt cx="8077200" cy="2677656"/>
          </a:xfrm>
        </p:grpSpPr>
        <p:sp>
          <p:nvSpPr>
            <p:cNvPr id="4" name="TextBox 3">
              <a:extLst>
                <a:ext uri="{FF2B5EF4-FFF2-40B4-BE49-F238E27FC236}">
                  <a16:creationId xmlns:a16="http://schemas.microsoft.com/office/drawing/2014/main" id="{EFF8A0BE-6D50-3D27-B49A-801E4D873F37}"/>
                </a:ext>
              </a:extLst>
            </p:cNvPr>
            <p:cNvSpPr txBox="1"/>
            <p:nvPr/>
          </p:nvSpPr>
          <p:spPr>
            <a:xfrm>
              <a:off x="533400" y="1206004"/>
              <a:ext cx="2057400" cy="830997"/>
            </a:xfrm>
            <a:prstGeom prst="rect">
              <a:avLst/>
            </a:prstGeom>
            <a:noFill/>
          </p:spPr>
          <p:txBody>
            <a:bodyPr wrap="square" rtlCol="0">
              <a:spAutoFit/>
            </a:bodyPr>
            <a:lstStyle/>
            <a:p>
              <a:r>
                <a:rPr lang="zh-CN" altLang="en-US" spc="100" dirty="0">
                  <a:solidFill>
                    <a:srgbClr val="FFD600"/>
                  </a:solidFill>
                  <a:latin typeface="FZZhunYuan-M02S" panose="03000509000000000000" pitchFamily="66" charset="-122"/>
                  <a:ea typeface="FZZhunYuan-M02S" panose="03000509000000000000" pitchFamily="66" charset="-122"/>
                </a:rPr>
                <a:t>撒母耳记上 </a:t>
              </a:r>
              <a:r>
                <a:rPr lang="en-US" altLang="zh-CN" spc="100" dirty="0">
                  <a:solidFill>
                    <a:srgbClr val="FFD600"/>
                  </a:solidFill>
                  <a:latin typeface="FZZhunYuan-M02S" panose="03000509000000000000" pitchFamily="66" charset="-122"/>
                  <a:ea typeface="FZZhunYuan-M02S" panose="03000509000000000000" pitchFamily="66" charset="-122"/>
                </a:rPr>
                <a:t>13:13-14 (</a:t>
              </a:r>
              <a:r>
                <a:rPr lang="en-SG" altLang="zh-CN" spc="100" dirty="0">
                  <a:solidFill>
                    <a:srgbClr val="FFD600"/>
                  </a:solidFill>
                  <a:latin typeface="FZZhunYuan-M02S" panose="03000509000000000000" pitchFamily="66" charset="-122"/>
                  <a:ea typeface="FZZhunYuan-M02S" panose="03000509000000000000" pitchFamily="66" charset="-122"/>
                </a:rPr>
                <a:t>CUVMPS)</a:t>
              </a:r>
              <a:endParaRPr lang="en-SG" spc="100" dirty="0">
                <a:solidFill>
                  <a:srgbClr val="FFD600"/>
                </a:solidFill>
                <a:latin typeface="FZZhunYuan-M02S" panose="03000509000000000000" pitchFamily="66" charset="-122"/>
                <a:ea typeface="FZZhunYuan-M02S" panose="03000509000000000000" pitchFamily="66" charset="-122"/>
              </a:endParaRPr>
            </a:p>
          </p:txBody>
        </p:sp>
        <p:sp>
          <p:nvSpPr>
            <p:cNvPr id="5" name="TextBox 4">
              <a:extLst>
                <a:ext uri="{FF2B5EF4-FFF2-40B4-BE49-F238E27FC236}">
                  <a16:creationId xmlns:a16="http://schemas.microsoft.com/office/drawing/2014/main" id="{92126F78-245C-F6FE-A09E-475B29D1534F}"/>
                </a:ext>
              </a:extLst>
            </p:cNvPr>
            <p:cNvSpPr txBox="1"/>
            <p:nvPr/>
          </p:nvSpPr>
          <p:spPr>
            <a:xfrm>
              <a:off x="3200400" y="1200150"/>
              <a:ext cx="5410200" cy="2677656"/>
            </a:xfrm>
            <a:prstGeom prst="rect">
              <a:avLst/>
            </a:prstGeom>
            <a:noFill/>
            <a:effectLst/>
          </p:spPr>
          <p:txBody>
            <a:bodyPr wrap="square" rtlCol="0">
              <a:spAutoFit/>
            </a:bodyPr>
            <a:lstStyle/>
            <a:p>
              <a:pPr algn="just"/>
              <a:r>
                <a:rPr lang="en-US" altLang="zh-CN" sz="2400" b="0" spc="100" baseline="30000" dirty="0">
                  <a:solidFill>
                    <a:srgbClr val="FFD600"/>
                  </a:solidFill>
                  <a:latin typeface="Yuanti SC" panose="02010600040101010101" pitchFamily="2" charset="-122"/>
                  <a:ea typeface="Yuanti SC" panose="02010600040101010101" pitchFamily="2" charset="-122"/>
                </a:rPr>
                <a:t>13</a:t>
              </a:r>
              <a:r>
                <a:rPr lang="en-US" altLang="zh-CN" sz="2400" b="0" spc="100" dirty="0">
                  <a:solidFill>
                    <a:srgbClr val="F7F5F8"/>
                  </a:solidFill>
                  <a:latin typeface="Yuanti SC" panose="02010600040101010101" pitchFamily="2" charset="-122"/>
                  <a:ea typeface="Yuanti SC" panose="02010600040101010101" pitchFamily="2" charset="-122"/>
                </a:rPr>
                <a:t> </a:t>
              </a:r>
              <a:r>
                <a:rPr lang="zh-CN" altLang="en-US" sz="2400" b="0" spc="100" dirty="0">
                  <a:solidFill>
                    <a:srgbClr val="F7F5F8"/>
                  </a:solidFill>
                  <a:latin typeface="Yuanti SC" panose="02010600040101010101" pitchFamily="2" charset="-122"/>
                  <a:ea typeface="Yuanti SC" panose="02010600040101010101" pitchFamily="2" charset="-122"/>
                </a:rPr>
                <a:t>撒母耳对扫罗说：“你做了</a:t>
              </a:r>
              <a:r>
                <a:rPr lang="zh-CN" altLang="en-US" sz="2400" b="0" spc="100" dirty="0">
                  <a:solidFill>
                    <a:srgbClr val="FFD600"/>
                  </a:solidFill>
                  <a:latin typeface="Yuanti SC" panose="02010600040101010101" pitchFamily="2" charset="-122"/>
                  <a:ea typeface="Yuanti SC" panose="02010600040101010101" pitchFamily="2" charset="-122"/>
                </a:rPr>
                <a:t>糊涂事</a:t>
              </a:r>
              <a:r>
                <a:rPr lang="zh-CN" altLang="en-US" sz="2400" b="0" spc="100" dirty="0">
                  <a:solidFill>
                    <a:srgbClr val="F7F5F8"/>
                  </a:solidFill>
                  <a:latin typeface="Yuanti SC" panose="02010600040101010101" pitchFamily="2" charset="-122"/>
                  <a:ea typeface="Yuanti SC" panose="02010600040101010101" pitchFamily="2" charset="-122"/>
                </a:rPr>
                <a:t>了！</a:t>
              </a:r>
              <a:r>
                <a:rPr lang="zh-CN" altLang="en-US" sz="2400" b="0" spc="100" dirty="0">
                  <a:solidFill>
                    <a:srgbClr val="FFD600"/>
                  </a:solidFill>
                  <a:latin typeface="Yuanti SC" panose="02010600040101010101" pitchFamily="2" charset="-122"/>
                  <a:ea typeface="Yuanti SC" panose="02010600040101010101" pitchFamily="2" charset="-122"/>
                </a:rPr>
                <a:t>没有遵守</a:t>
              </a:r>
              <a:r>
                <a:rPr lang="zh-CN" altLang="en-US" sz="2400" b="0" spc="100" dirty="0">
                  <a:solidFill>
                    <a:srgbClr val="F7F5F8"/>
                  </a:solidFill>
                  <a:latin typeface="Yuanti SC" panose="02010600040101010101" pitchFamily="2" charset="-122"/>
                  <a:ea typeface="Yuanti SC" panose="02010600040101010101" pitchFamily="2" charset="-122"/>
                </a:rPr>
                <a:t>耶和华你神所吩咐你的</a:t>
              </a:r>
              <a:r>
                <a:rPr lang="zh-CN" altLang="en-US" sz="2400" b="0" spc="100" dirty="0">
                  <a:solidFill>
                    <a:srgbClr val="FFD600"/>
                  </a:solidFill>
                  <a:latin typeface="Yuanti SC" panose="02010600040101010101" pitchFamily="2" charset="-122"/>
                  <a:ea typeface="Yuanti SC" panose="02010600040101010101" pitchFamily="2" charset="-122"/>
                </a:rPr>
                <a:t>命令</a:t>
              </a:r>
              <a:r>
                <a:rPr lang="zh-CN" altLang="en-US" sz="2400" b="0" spc="100" dirty="0">
                  <a:solidFill>
                    <a:srgbClr val="F7F5F8"/>
                  </a:solidFill>
                  <a:latin typeface="Yuanti SC" panose="02010600040101010101" pitchFamily="2" charset="-122"/>
                  <a:ea typeface="Yuanti SC" panose="02010600040101010101" pitchFamily="2" charset="-122"/>
                </a:rPr>
                <a:t>。若遵守，耶和华必在以色列中坚立你的王位，直到永远。</a:t>
              </a:r>
              <a:r>
                <a:rPr lang="en-US" altLang="zh-CN" sz="2400" b="0" spc="100" baseline="30000" dirty="0">
                  <a:solidFill>
                    <a:srgbClr val="FFD600"/>
                  </a:solidFill>
                  <a:latin typeface="Yuanti SC" panose="02010600040101010101" pitchFamily="2" charset="-122"/>
                  <a:ea typeface="Yuanti SC" panose="02010600040101010101" pitchFamily="2" charset="-122"/>
                </a:rPr>
                <a:t>14 </a:t>
              </a:r>
              <a:r>
                <a:rPr lang="zh-CN" altLang="en-US" sz="2400" b="0" spc="100" dirty="0">
                  <a:solidFill>
                    <a:srgbClr val="F7F5F8"/>
                  </a:solidFill>
                  <a:latin typeface="Yuanti SC" panose="02010600040101010101" pitchFamily="2" charset="-122"/>
                  <a:ea typeface="Yuanti SC" panose="02010600040101010101" pitchFamily="2" charset="-122"/>
                </a:rPr>
                <a:t>现在你的王位必不长久。耶和华已经寻着一个合他心意的人，立他做百姓的君，因为你</a:t>
              </a:r>
              <a:r>
                <a:rPr lang="zh-CN" altLang="en-US" sz="2400" b="0" spc="100" dirty="0">
                  <a:solidFill>
                    <a:srgbClr val="FFD600"/>
                  </a:solidFill>
                  <a:latin typeface="Yuanti SC" panose="02010600040101010101" pitchFamily="2" charset="-122"/>
                  <a:ea typeface="Yuanti SC" panose="02010600040101010101" pitchFamily="2" charset="-122"/>
                </a:rPr>
                <a:t>没有遵守耶和华所吩咐你的</a:t>
              </a:r>
              <a:r>
                <a:rPr lang="zh-CN" altLang="en-US" sz="2400" b="0" spc="100" dirty="0">
                  <a:solidFill>
                    <a:srgbClr val="F7F5F8"/>
                  </a:solidFill>
                  <a:latin typeface="Yuanti SC" panose="02010600040101010101" pitchFamily="2" charset="-122"/>
                  <a:ea typeface="Yuanti SC" panose="02010600040101010101" pitchFamily="2" charset="-122"/>
                </a:rPr>
                <a:t>。”</a:t>
              </a:r>
              <a:endParaRPr lang="en-SG" altLang="zh-CN" sz="2400" b="0" spc="100" dirty="0">
                <a:solidFill>
                  <a:srgbClr val="F7F5F8"/>
                </a:solidFill>
                <a:latin typeface="Yuanti SC" panose="02010600040101010101" pitchFamily="2" charset="-122"/>
                <a:ea typeface="Yuanti SC" panose="02010600040101010101" pitchFamily="2" charset="-122"/>
              </a:endParaRPr>
            </a:p>
          </p:txBody>
        </p:sp>
      </p:grpSp>
    </p:spTree>
    <p:extLst>
      <p:ext uri="{BB962C8B-B14F-4D97-AF65-F5344CB8AC3E}">
        <p14:creationId xmlns:p14="http://schemas.microsoft.com/office/powerpoint/2010/main" val="8596365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9ED471-595A-672E-1304-DEE446014A0C}"/>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C3A56965-FDA9-4703-1D13-7E20A0873429}"/>
              </a:ext>
            </a:extLst>
          </p:cNvPr>
          <p:cNvSpPr txBox="1"/>
          <p:nvPr/>
        </p:nvSpPr>
        <p:spPr>
          <a:xfrm>
            <a:off x="685800" y="487644"/>
            <a:ext cx="7772400" cy="584775"/>
          </a:xfrm>
          <a:prstGeom prst="rect">
            <a:avLst/>
          </a:prstGeom>
          <a:noFill/>
        </p:spPr>
        <p:txBody>
          <a:bodyPr wrap="square" rtlCol="0">
            <a:spAutoFit/>
          </a:bodyPr>
          <a:lstStyle>
            <a:defPPr>
              <a:defRPr lang="en-GB"/>
            </a:defPPr>
            <a:lvl1pPr algn="ctr">
              <a:defRPr b="0" spc="100">
                <a:solidFill>
                  <a:schemeClr val="tx1">
                    <a:lumMod val="50000"/>
                  </a:schemeClr>
                </a:solidFill>
                <a:latin typeface="Montserrat" pitchFamily="2" charset="77"/>
              </a:defRPr>
            </a:lvl1pPr>
          </a:lstStyle>
          <a:p>
            <a:r>
              <a:rPr lang="en-SG" dirty="0">
                <a:solidFill>
                  <a:schemeClr val="tx1">
                    <a:lumMod val="65000"/>
                  </a:schemeClr>
                </a:solidFill>
              </a:rPr>
              <a:t>As Christians, our calling is to:</a:t>
            </a:r>
          </a:p>
          <a:p>
            <a:r>
              <a:rPr lang="zh-TW" altLang="en-US" dirty="0">
                <a:solidFill>
                  <a:schemeClr val="tx1">
                    <a:lumMod val="65000"/>
                  </a:schemeClr>
                </a:solidFill>
                <a:latin typeface="Yuanti SC" panose="02010600040101010101" pitchFamily="2" charset="-122"/>
                <a:ea typeface="Yuanti SC" panose="02010600040101010101" pitchFamily="2" charset="-122"/>
              </a:rPr>
              <a:t>身为基督徒，我们的呼召是要：</a:t>
            </a:r>
            <a:endParaRPr lang="en-SG" dirty="0">
              <a:solidFill>
                <a:schemeClr val="tx1">
                  <a:lumMod val="65000"/>
                </a:schemeClr>
              </a:solidFill>
              <a:latin typeface="Yuanti SC" panose="02010600040101010101" pitchFamily="2" charset="-122"/>
              <a:ea typeface="Yuanti SC" panose="02010600040101010101" pitchFamily="2" charset="-122"/>
            </a:endParaRPr>
          </a:p>
        </p:txBody>
      </p:sp>
    </p:spTree>
    <p:extLst>
      <p:ext uri="{BB962C8B-B14F-4D97-AF65-F5344CB8AC3E}">
        <p14:creationId xmlns:p14="http://schemas.microsoft.com/office/powerpoint/2010/main" val="1305324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2DB949-F4AD-DDD2-C022-0882560451B4}"/>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F2DF497B-56FB-10BA-126E-79A644BB8B2C}"/>
              </a:ext>
            </a:extLst>
          </p:cNvPr>
          <p:cNvSpPr txBox="1"/>
          <p:nvPr/>
        </p:nvSpPr>
        <p:spPr>
          <a:xfrm>
            <a:off x="430708" y="1265914"/>
            <a:ext cx="8292975" cy="923330"/>
          </a:xfrm>
          <a:prstGeom prst="rect">
            <a:avLst/>
          </a:prstGeom>
          <a:noFill/>
        </p:spPr>
        <p:txBody>
          <a:bodyPr wrap="square" rtlCol="0">
            <a:spAutoFit/>
          </a:bodyPr>
          <a:lstStyle/>
          <a:p>
            <a:pPr algn="ctr"/>
            <a:r>
              <a:rPr lang="en-SG" sz="2600" spc="100" dirty="0">
                <a:solidFill>
                  <a:schemeClr val="tx1"/>
                </a:solidFill>
                <a:latin typeface="Montserrat" pitchFamily="2" charset="77"/>
              </a:rPr>
              <a:t>OBEY IN FAITH</a:t>
            </a:r>
          </a:p>
          <a:p>
            <a:pPr algn="ctr"/>
            <a:r>
              <a:rPr lang="zh-TW" altLang="en-US" sz="2800" b="0" spc="100" dirty="0">
                <a:solidFill>
                  <a:schemeClr val="tx1"/>
                </a:solidFill>
                <a:latin typeface="Yuanti TC" panose="02010600040101010101" pitchFamily="2" charset="-120"/>
                <a:ea typeface="Yuanti TC" panose="02010600040101010101" pitchFamily="2" charset="-120"/>
              </a:rPr>
              <a:t>在信心上顺服</a:t>
            </a:r>
            <a:endParaRPr lang="en-SG" sz="2800" b="0" spc="100" dirty="0">
              <a:solidFill>
                <a:schemeClr val="tx1"/>
              </a:solidFill>
              <a:latin typeface="Yuanti TC" panose="02010600040101010101" pitchFamily="2" charset="-120"/>
              <a:ea typeface="Yuanti TC" panose="02010600040101010101" pitchFamily="2" charset="-120"/>
            </a:endParaRPr>
          </a:p>
        </p:txBody>
      </p:sp>
      <p:sp>
        <p:nvSpPr>
          <p:cNvPr id="4" name="TextBox 3">
            <a:extLst>
              <a:ext uri="{FF2B5EF4-FFF2-40B4-BE49-F238E27FC236}">
                <a16:creationId xmlns:a16="http://schemas.microsoft.com/office/drawing/2014/main" id="{33D19587-2080-BBF3-B4C0-F0A3814994C9}"/>
              </a:ext>
            </a:extLst>
          </p:cNvPr>
          <p:cNvSpPr txBox="1"/>
          <p:nvPr/>
        </p:nvSpPr>
        <p:spPr>
          <a:xfrm>
            <a:off x="685800" y="487644"/>
            <a:ext cx="7772400" cy="584775"/>
          </a:xfrm>
          <a:prstGeom prst="rect">
            <a:avLst/>
          </a:prstGeom>
          <a:noFill/>
        </p:spPr>
        <p:txBody>
          <a:bodyPr wrap="square" rtlCol="0">
            <a:spAutoFit/>
          </a:bodyPr>
          <a:lstStyle>
            <a:defPPr>
              <a:defRPr lang="en-GB"/>
            </a:defPPr>
            <a:lvl1pPr algn="ctr">
              <a:defRPr b="0" spc="100">
                <a:solidFill>
                  <a:schemeClr val="tx1">
                    <a:lumMod val="50000"/>
                  </a:schemeClr>
                </a:solidFill>
                <a:latin typeface="Montserrat" pitchFamily="2" charset="77"/>
              </a:defRPr>
            </a:lvl1pPr>
          </a:lstStyle>
          <a:p>
            <a:r>
              <a:rPr lang="en-SG" dirty="0">
                <a:solidFill>
                  <a:schemeClr val="tx1">
                    <a:lumMod val="65000"/>
                  </a:schemeClr>
                </a:solidFill>
              </a:rPr>
              <a:t>As Christians, our calling is to:</a:t>
            </a:r>
          </a:p>
          <a:p>
            <a:r>
              <a:rPr lang="zh-TW" altLang="en-US" dirty="0">
                <a:solidFill>
                  <a:schemeClr val="tx1">
                    <a:lumMod val="65000"/>
                  </a:schemeClr>
                </a:solidFill>
                <a:latin typeface="Yuanti SC" panose="02010600040101010101" pitchFamily="2" charset="-122"/>
                <a:ea typeface="Yuanti SC" panose="02010600040101010101" pitchFamily="2" charset="-122"/>
              </a:rPr>
              <a:t>身为基督徒，我们的呼召是要：</a:t>
            </a:r>
            <a:endParaRPr lang="en-SG" dirty="0">
              <a:solidFill>
                <a:schemeClr val="tx1">
                  <a:lumMod val="65000"/>
                </a:schemeClr>
              </a:solidFill>
              <a:latin typeface="Yuanti SC" panose="02010600040101010101" pitchFamily="2" charset="-122"/>
              <a:ea typeface="Yuanti SC" panose="02010600040101010101" pitchFamily="2" charset="-122"/>
            </a:endParaRPr>
          </a:p>
        </p:txBody>
      </p:sp>
    </p:spTree>
    <p:extLst>
      <p:ext uri="{BB962C8B-B14F-4D97-AF65-F5344CB8AC3E}">
        <p14:creationId xmlns:p14="http://schemas.microsoft.com/office/powerpoint/2010/main" val="22124700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F0A9B6-1143-3100-27AA-696117617677}"/>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4178C621-A61A-0623-5783-5E3E779351F5}"/>
              </a:ext>
            </a:extLst>
          </p:cNvPr>
          <p:cNvSpPr txBox="1"/>
          <p:nvPr/>
        </p:nvSpPr>
        <p:spPr>
          <a:xfrm>
            <a:off x="430708" y="1265914"/>
            <a:ext cx="8292975" cy="923330"/>
          </a:xfrm>
          <a:prstGeom prst="rect">
            <a:avLst/>
          </a:prstGeom>
          <a:noFill/>
        </p:spPr>
        <p:txBody>
          <a:bodyPr wrap="square" rtlCol="0">
            <a:spAutoFit/>
          </a:bodyPr>
          <a:lstStyle/>
          <a:p>
            <a:pPr algn="ctr"/>
            <a:r>
              <a:rPr lang="en-SG" sz="2600" spc="100" dirty="0">
                <a:solidFill>
                  <a:schemeClr val="tx1"/>
                </a:solidFill>
                <a:latin typeface="Montserrat" pitchFamily="2" charset="77"/>
              </a:rPr>
              <a:t>OBEY IN FAITH</a:t>
            </a:r>
          </a:p>
          <a:p>
            <a:pPr algn="ctr"/>
            <a:r>
              <a:rPr lang="zh-TW" altLang="en-US" sz="2800" b="0" spc="100" dirty="0">
                <a:solidFill>
                  <a:schemeClr val="tx1"/>
                </a:solidFill>
                <a:latin typeface="Yuanti TC" panose="02010600040101010101" pitchFamily="2" charset="-120"/>
                <a:ea typeface="Yuanti TC" panose="02010600040101010101" pitchFamily="2" charset="-120"/>
              </a:rPr>
              <a:t>在信心上顺服</a:t>
            </a:r>
            <a:endParaRPr lang="en-SG" sz="2800" b="0" spc="100" dirty="0">
              <a:solidFill>
                <a:schemeClr val="tx1"/>
              </a:solidFill>
              <a:latin typeface="Yuanti TC" panose="02010600040101010101" pitchFamily="2" charset="-120"/>
              <a:ea typeface="Yuanti TC" panose="02010600040101010101" pitchFamily="2" charset="-120"/>
            </a:endParaRPr>
          </a:p>
        </p:txBody>
      </p:sp>
      <p:sp>
        <p:nvSpPr>
          <p:cNvPr id="4" name="TextBox 3">
            <a:extLst>
              <a:ext uri="{FF2B5EF4-FFF2-40B4-BE49-F238E27FC236}">
                <a16:creationId xmlns:a16="http://schemas.microsoft.com/office/drawing/2014/main" id="{90553088-C0B8-57C2-95A4-F365D027362D}"/>
              </a:ext>
            </a:extLst>
          </p:cNvPr>
          <p:cNvSpPr txBox="1"/>
          <p:nvPr/>
        </p:nvSpPr>
        <p:spPr>
          <a:xfrm>
            <a:off x="685800" y="487644"/>
            <a:ext cx="7772400" cy="584775"/>
          </a:xfrm>
          <a:prstGeom prst="rect">
            <a:avLst/>
          </a:prstGeom>
          <a:noFill/>
        </p:spPr>
        <p:txBody>
          <a:bodyPr wrap="square" rtlCol="0">
            <a:spAutoFit/>
          </a:bodyPr>
          <a:lstStyle>
            <a:defPPr>
              <a:defRPr lang="en-GB"/>
            </a:defPPr>
            <a:lvl1pPr algn="ctr">
              <a:defRPr b="0" spc="100">
                <a:solidFill>
                  <a:schemeClr val="tx1">
                    <a:lumMod val="50000"/>
                  </a:schemeClr>
                </a:solidFill>
                <a:latin typeface="Montserrat" pitchFamily="2" charset="77"/>
              </a:defRPr>
            </a:lvl1pPr>
          </a:lstStyle>
          <a:p>
            <a:r>
              <a:rPr lang="en-SG" dirty="0">
                <a:solidFill>
                  <a:schemeClr val="tx1">
                    <a:lumMod val="65000"/>
                  </a:schemeClr>
                </a:solidFill>
              </a:rPr>
              <a:t>As Christians, our calling is to:</a:t>
            </a:r>
          </a:p>
          <a:p>
            <a:r>
              <a:rPr lang="zh-TW" altLang="en-US" dirty="0">
                <a:solidFill>
                  <a:schemeClr val="tx1">
                    <a:lumMod val="65000"/>
                  </a:schemeClr>
                </a:solidFill>
                <a:latin typeface="Yuanti SC" panose="02010600040101010101" pitchFamily="2" charset="-122"/>
                <a:ea typeface="Yuanti SC" panose="02010600040101010101" pitchFamily="2" charset="-122"/>
              </a:rPr>
              <a:t>身为基督徒，我们的呼召是要：</a:t>
            </a:r>
            <a:endParaRPr lang="en-SG" dirty="0">
              <a:solidFill>
                <a:schemeClr val="tx1">
                  <a:lumMod val="65000"/>
                </a:schemeClr>
              </a:solidFill>
              <a:latin typeface="Yuanti SC" panose="02010600040101010101" pitchFamily="2" charset="-122"/>
              <a:ea typeface="Yuanti SC" panose="02010600040101010101" pitchFamily="2" charset="-122"/>
            </a:endParaRPr>
          </a:p>
        </p:txBody>
      </p:sp>
      <p:sp>
        <p:nvSpPr>
          <p:cNvPr id="5" name="TextBox 4">
            <a:extLst>
              <a:ext uri="{FF2B5EF4-FFF2-40B4-BE49-F238E27FC236}">
                <a16:creationId xmlns:a16="http://schemas.microsoft.com/office/drawing/2014/main" id="{8EA17A07-CA19-5039-BAFF-581AD8CC3A45}"/>
              </a:ext>
            </a:extLst>
          </p:cNvPr>
          <p:cNvSpPr txBox="1"/>
          <p:nvPr/>
        </p:nvSpPr>
        <p:spPr>
          <a:xfrm>
            <a:off x="425512" y="2394862"/>
            <a:ext cx="8292975" cy="954107"/>
          </a:xfrm>
          <a:prstGeom prst="rect">
            <a:avLst/>
          </a:prstGeom>
          <a:noFill/>
        </p:spPr>
        <p:txBody>
          <a:bodyPr wrap="square" rtlCol="0">
            <a:spAutoFit/>
          </a:bodyPr>
          <a:lstStyle/>
          <a:p>
            <a:pPr algn="ctr"/>
            <a:r>
              <a:rPr lang="en-SG" sz="2600" spc="100" dirty="0">
                <a:solidFill>
                  <a:schemeClr val="tx1"/>
                </a:solidFill>
                <a:latin typeface="Montserrat" pitchFamily="2" charset="77"/>
              </a:rPr>
              <a:t>OBEY IN HOLINESS</a:t>
            </a:r>
          </a:p>
          <a:p>
            <a:pPr algn="ctr"/>
            <a:r>
              <a:rPr lang="zh-TW" altLang="en-US" sz="2800" b="0" spc="100" dirty="0">
                <a:solidFill>
                  <a:schemeClr val="tx1"/>
                </a:solidFill>
                <a:latin typeface="Yuanti TC" panose="02010600040101010101" pitchFamily="2" charset="-120"/>
                <a:ea typeface="Yuanti TC" panose="02010600040101010101" pitchFamily="2" charset="-120"/>
              </a:rPr>
              <a:t>在圣洁上顺服</a:t>
            </a:r>
            <a:endParaRPr lang="en-SG" sz="2800" b="0" spc="100" dirty="0">
              <a:solidFill>
                <a:schemeClr val="tx1"/>
              </a:solidFill>
              <a:latin typeface="Yuanti TC" panose="02010600040101010101" pitchFamily="2" charset="-120"/>
              <a:ea typeface="Yuanti TC" panose="02010600040101010101" pitchFamily="2" charset="-120"/>
            </a:endParaRPr>
          </a:p>
        </p:txBody>
      </p:sp>
    </p:spTree>
    <p:extLst>
      <p:ext uri="{BB962C8B-B14F-4D97-AF65-F5344CB8AC3E}">
        <p14:creationId xmlns:p14="http://schemas.microsoft.com/office/powerpoint/2010/main" val="39893906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9722A2-A3BB-2FE3-6AAA-EB5B3FB61560}"/>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6A16E5CF-1291-3477-D6A1-7BADABC10851}"/>
              </a:ext>
            </a:extLst>
          </p:cNvPr>
          <p:cNvSpPr txBox="1"/>
          <p:nvPr/>
        </p:nvSpPr>
        <p:spPr>
          <a:xfrm>
            <a:off x="430708" y="1265914"/>
            <a:ext cx="8292975" cy="923330"/>
          </a:xfrm>
          <a:prstGeom prst="rect">
            <a:avLst/>
          </a:prstGeom>
          <a:noFill/>
        </p:spPr>
        <p:txBody>
          <a:bodyPr wrap="square" rtlCol="0">
            <a:spAutoFit/>
          </a:bodyPr>
          <a:lstStyle/>
          <a:p>
            <a:pPr algn="ctr"/>
            <a:r>
              <a:rPr lang="en-SG" sz="2600" spc="100" dirty="0">
                <a:solidFill>
                  <a:schemeClr val="tx1"/>
                </a:solidFill>
                <a:latin typeface="Montserrat" pitchFamily="2" charset="77"/>
              </a:rPr>
              <a:t>OBEY IN FAITH</a:t>
            </a:r>
          </a:p>
          <a:p>
            <a:pPr algn="ctr"/>
            <a:r>
              <a:rPr lang="zh-TW" altLang="en-US" sz="2800" b="0" spc="100" dirty="0">
                <a:solidFill>
                  <a:schemeClr val="tx1"/>
                </a:solidFill>
                <a:latin typeface="Yuanti TC" panose="02010600040101010101" pitchFamily="2" charset="-120"/>
                <a:ea typeface="Yuanti TC" panose="02010600040101010101" pitchFamily="2" charset="-120"/>
              </a:rPr>
              <a:t>在信心上顺服</a:t>
            </a:r>
            <a:endParaRPr lang="en-SG" sz="2800" b="0" spc="100" dirty="0">
              <a:solidFill>
                <a:schemeClr val="tx1"/>
              </a:solidFill>
              <a:latin typeface="Yuanti TC" panose="02010600040101010101" pitchFamily="2" charset="-120"/>
              <a:ea typeface="Yuanti TC" panose="02010600040101010101" pitchFamily="2" charset="-120"/>
            </a:endParaRPr>
          </a:p>
        </p:txBody>
      </p:sp>
      <p:sp>
        <p:nvSpPr>
          <p:cNvPr id="4" name="TextBox 3">
            <a:extLst>
              <a:ext uri="{FF2B5EF4-FFF2-40B4-BE49-F238E27FC236}">
                <a16:creationId xmlns:a16="http://schemas.microsoft.com/office/drawing/2014/main" id="{B49B2D1F-9300-1154-FBAF-4F9D404A3134}"/>
              </a:ext>
            </a:extLst>
          </p:cNvPr>
          <p:cNvSpPr txBox="1"/>
          <p:nvPr/>
        </p:nvSpPr>
        <p:spPr>
          <a:xfrm>
            <a:off x="685800" y="487644"/>
            <a:ext cx="7772400" cy="584775"/>
          </a:xfrm>
          <a:prstGeom prst="rect">
            <a:avLst/>
          </a:prstGeom>
          <a:noFill/>
        </p:spPr>
        <p:txBody>
          <a:bodyPr wrap="square" rtlCol="0">
            <a:spAutoFit/>
          </a:bodyPr>
          <a:lstStyle>
            <a:defPPr>
              <a:defRPr lang="en-GB"/>
            </a:defPPr>
            <a:lvl1pPr algn="ctr">
              <a:defRPr b="0" spc="100">
                <a:solidFill>
                  <a:schemeClr val="tx1">
                    <a:lumMod val="50000"/>
                  </a:schemeClr>
                </a:solidFill>
                <a:latin typeface="Montserrat" pitchFamily="2" charset="77"/>
              </a:defRPr>
            </a:lvl1pPr>
          </a:lstStyle>
          <a:p>
            <a:r>
              <a:rPr lang="en-SG" dirty="0">
                <a:solidFill>
                  <a:schemeClr val="tx1">
                    <a:lumMod val="65000"/>
                  </a:schemeClr>
                </a:solidFill>
              </a:rPr>
              <a:t>As Christians, our calling is to:</a:t>
            </a:r>
          </a:p>
          <a:p>
            <a:r>
              <a:rPr lang="zh-TW" altLang="en-US" dirty="0">
                <a:solidFill>
                  <a:schemeClr val="tx1">
                    <a:lumMod val="65000"/>
                  </a:schemeClr>
                </a:solidFill>
                <a:latin typeface="Yuanti SC" panose="02010600040101010101" pitchFamily="2" charset="-122"/>
                <a:ea typeface="Yuanti SC" panose="02010600040101010101" pitchFamily="2" charset="-122"/>
              </a:rPr>
              <a:t>身为基督徒，我们的呼召是要：</a:t>
            </a:r>
            <a:endParaRPr lang="en-SG" dirty="0">
              <a:solidFill>
                <a:schemeClr val="tx1">
                  <a:lumMod val="65000"/>
                </a:schemeClr>
              </a:solidFill>
              <a:latin typeface="Yuanti SC" panose="02010600040101010101" pitchFamily="2" charset="-122"/>
              <a:ea typeface="Yuanti SC" panose="02010600040101010101" pitchFamily="2" charset="-122"/>
            </a:endParaRPr>
          </a:p>
        </p:txBody>
      </p:sp>
      <p:sp>
        <p:nvSpPr>
          <p:cNvPr id="5" name="TextBox 4">
            <a:extLst>
              <a:ext uri="{FF2B5EF4-FFF2-40B4-BE49-F238E27FC236}">
                <a16:creationId xmlns:a16="http://schemas.microsoft.com/office/drawing/2014/main" id="{FE92FD51-4FD5-9574-C18D-ED3EB071892E}"/>
              </a:ext>
            </a:extLst>
          </p:cNvPr>
          <p:cNvSpPr txBox="1"/>
          <p:nvPr/>
        </p:nvSpPr>
        <p:spPr>
          <a:xfrm>
            <a:off x="425512" y="2394862"/>
            <a:ext cx="8292975" cy="954107"/>
          </a:xfrm>
          <a:prstGeom prst="rect">
            <a:avLst/>
          </a:prstGeom>
          <a:noFill/>
        </p:spPr>
        <p:txBody>
          <a:bodyPr wrap="square" rtlCol="0">
            <a:spAutoFit/>
          </a:bodyPr>
          <a:lstStyle/>
          <a:p>
            <a:pPr algn="ctr"/>
            <a:r>
              <a:rPr lang="en-SG" sz="2600" spc="100" dirty="0">
                <a:solidFill>
                  <a:schemeClr val="tx1"/>
                </a:solidFill>
                <a:latin typeface="Montserrat" pitchFamily="2" charset="77"/>
              </a:rPr>
              <a:t>OBEY IN HOLINESS</a:t>
            </a:r>
          </a:p>
          <a:p>
            <a:pPr algn="ctr"/>
            <a:r>
              <a:rPr lang="zh-TW" altLang="en-US" sz="2800" b="0" spc="100" dirty="0">
                <a:solidFill>
                  <a:schemeClr val="tx1"/>
                </a:solidFill>
                <a:latin typeface="Yuanti TC" panose="02010600040101010101" pitchFamily="2" charset="-120"/>
                <a:ea typeface="Yuanti TC" panose="02010600040101010101" pitchFamily="2" charset="-120"/>
              </a:rPr>
              <a:t>在圣洁上顺服</a:t>
            </a:r>
            <a:endParaRPr lang="en-SG" sz="2800" b="0" spc="100" dirty="0">
              <a:solidFill>
                <a:schemeClr val="tx1"/>
              </a:solidFill>
              <a:latin typeface="Yuanti TC" panose="02010600040101010101" pitchFamily="2" charset="-120"/>
              <a:ea typeface="Yuanti TC" panose="02010600040101010101" pitchFamily="2" charset="-120"/>
            </a:endParaRPr>
          </a:p>
        </p:txBody>
      </p:sp>
      <p:sp>
        <p:nvSpPr>
          <p:cNvPr id="2" name="TextBox 1">
            <a:extLst>
              <a:ext uri="{FF2B5EF4-FFF2-40B4-BE49-F238E27FC236}">
                <a16:creationId xmlns:a16="http://schemas.microsoft.com/office/drawing/2014/main" id="{EAA91A8C-B7F3-83E2-2C72-47A794BE5DA2}"/>
              </a:ext>
            </a:extLst>
          </p:cNvPr>
          <p:cNvSpPr txBox="1"/>
          <p:nvPr/>
        </p:nvSpPr>
        <p:spPr>
          <a:xfrm>
            <a:off x="425511" y="3554587"/>
            <a:ext cx="8292975" cy="954107"/>
          </a:xfrm>
          <a:prstGeom prst="rect">
            <a:avLst/>
          </a:prstGeom>
          <a:noFill/>
        </p:spPr>
        <p:txBody>
          <a:bodyPr wrap="square" rtlCol="0">
            <a:spAutoFit/>
          </a:bodyPr>
          <a:lstStyle/>
          <a:p>
            <a:pPr algn="ctr"/>
            <a:r>
              <a:rPr lang="en-SG" sz="2600" spc="100" dirty="0">
                <a:solidFill>
                  <a:schemeClr val="tx1"/>
                </a:solidFill>
                <a:latin typeface="Montserrat" pitchFamily="2" charset="77"/>
              </a:rPr>
              <a:t>OBEY IN FAITHFULNESS</a:t>
            </a:r>
          </a:p>
          <a:p>
            <a:pPr algn="ctr"/>
            <a:r>
              <a:rPr lang="zh-TW" altLang="en-US" sz="2800" b="0" spc="100" dirty="0">
                <a:solidFill>
                  <a:schemeClr val="tx1"/>
                </a:solidFill>
                <a:latin typeface="Yuanti TC" panose="02010600040101010101" pitchFamily="2" charset="-120"/>
                <a:ea typeface="Yuanti TC" panose="02010600040101010101" pitchFamily="2" charset="-120"/>
              </a:rPr>
              <a:t>在信实上顺服</a:t>
            </a:r>
            <a:endParaRPr lang="en-SG" sz="2800" b="0" spc="100" dirty="0">
              <a:solidFill>
                <a:schemeClr val="tx1"/>
              </a:solidFill>
              <a:latin typeface="Yuanti TC" panose="02010600040101010101" pitchFamily="2" charset="-120"/>
              <a:ea typeface="Yuanti TC" panose="02010600040101010101" pitchFamily="2" charset="-120"/>
            </a:endParaRPr>
          </a:p>
        </p:txBody>
      </p:sp>
    </p:spTree>
    <p:extLst>
      <p:ext uri="{BB962C8B-B14F-4D97-AF65-F5344CB8AC3E}">
        <p14:creationId xmlns:p14="http://schemas.microsoft.com/office/powerpoint/2010/main" val="35032288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B8EEB3-39D2-C14B-D88D-5C0D91E5AFD1}"/>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0BA54007-F2A1-5A80-2C80-6E21CDD96B54}"/>
              </a:ext>
            </a:extLst>
          </p:cNvPr>
          <p:cNvGrpSpPr/>
          <p:nvPr/>
        </p:nvGrpSpPr>
        <p:grpSpPr>
          <a:xfrm>
            <a:off x="661554" y="674179"/>
            <a:ext cx="7820891" cy="3795141"/>
            <a:chOff x="685800" y="674179"/>
            <a:chExt cx="7820891" cy="3795141"/>
          </a:xfrm>
        </p:grpSpPr>
        <p:sp>
          <p:nvSpPr>
            <p:cNvPr id="2" name="TextBox 1">
              <a:extLst>
                <a:ext uri="{FF2B5EF4-FFF2-40B4-BE49-F238E27FC236}">
                  <a16:creationId xmlns:a16="http://schemas.microsoft.com/office/drawing/2014/main" id="{BEEFA5A2-C877-88F9-38A3-DE009A5029DE}"/>
                </a:ext>
              </a:extLst>
            </p:cNvPr>
            <p:cNvSpPr txBox="1"/>
            <p:nvPr/>
          </p:nvSpPr>
          <p:spPr>
            <a:xfrm>
              <a:off x="2944091" y="674179"/>
              <a:ext cx="5562600" cy="3795141"/>
            </a:xfrm>
            <a:prstGeom prst="rect">
              <a:avLst/>
            </a:prstGeom>
            <a:noFill/>
            <a:effectLst/>
          </p:spPr>
          <p:txBody>
            <a:bodyPr wrap="square" rtlCol="0">
              <a:spAutoFit/>
            </a:bodyPr>
            <a:lstStyle/>
            <a:p>
              <a:pPr algn="just">
                <a:lnSpc>
                  <a:spcPct val="110000"/>
                </a:lnSpc>
              </a:pPr>
              <a:r>
                <a:rPr lang="en-SG" sz="2000" b="0" spc="100" baseline="30000" dirty="0">
                  <a:solidFill>
                    <a:srgbClr val="FFD600"/>
                  </a:solidFill>
                  <a:latin typeface="Montserrat Medium" pitchFamily="2" charset="77"/>
                </a:rPr>
                <a:t>1 </a:t>
              </a:r>
              <a:r>
                <a:rPr lang="en-SG" sz="2000" b="0" spc="100" dirty="0">
                  <a:solidFill>
                    <a:schemeClr val="tx1"/>
                  </a:solidFill>
                  <a:latin typeface="Montserrat" pitchFamily="2" charset="77"/>
                </a:rPr>
                <a:t>“Peter, an apostle of Jesus Christ, To God’s elect, exiles scattered throughout the provinces of Pontus, Galatia, Cappadocia, Asia and Bithynia, </a:t>
              </a:r>
              <a:r>
                <a:rPr lang="en-SG" sz="2000" b="0" spc="100" baseline="30000" dirty="0">
                  <a:solidFill>
                    <a:srgbClr val="FFD600"/>
                  </a:solidFill>
                  <a:latin typeface="Montserrat Medium" pitchFamily="2" charset="77"/>
                </a:rPr>
                <a:t>2 </a:t>
              </a:r>
              <a:r>
                <a:rPr lang="en-SG" sz="2000" b="0" spc="100" dirty="0">
                  <a:solidFill>
                    <a:schemeClr val="tx1"/>
                  </a:solidFill>
                  <a:latin typeface="Montserrat" pitchFamily="2" charset="77"/>
                </a:rPr>
                <a:t>who have been chosen according to the foreknowledge of God the Father, through the sanctifying work of the Spirit, </a:t>
              </a:r>
              <a:r>
                <a:rPr lang="en-SG" sz="2000" b="0" spc="100" dirty="0">
                  <a:solidFill>
                    <a:srgbClr val="FFD600"/>
                  </a:solidFill>
                  <a:latin typeface="Montserrat Medium" pitchFamily="2" charset="77"/>
                </a:rPr>
                <a:t>to be obedient to Jesus Christ </a:t>
              </a:r>
              <a:r>
                <a:rPr lang="en-SG" sz="2000" b="0" spc="100" dirty="0">
                  <a:solidFill>
                    <a:schemeClr val="tx1"/>
                  </a:solidFill>
                  <a:latin typeface="Montserrat" pitchFamily="2" charset="77"/>
                </a:rPr>
                <a:t>and sprinkled with his blood: Grace and peace be yours in abundance.</a:t>
              </a:r>
            </a:p>
          </p:txBody>
        </p:sp>
        <p:sp>
          <p:nvSpPr>
            <p:cNvPr id="3" name="TextBox 2">
              <a:extLst>
                <a:ext uri="{FF2B5EF4-FFF2-40B4-BE49-F238E27FC236}">
                  <a16:creationId xmlns:a16="http://schemas.microsoft.com/office/drawing/2014/main" id="{AD0CBAF6-4FC1-C2EE-5F0C-4993DF1B88B3}"/>
                </a:ext>
              </a:extLst>
            </p:cNvPr>
            <p:cNvSpPr txBox="1"/>
            <p:nvPr/>
          </p:nvSpPr>
          <p:spPr>
            <a:xfrm>
              <a:off x="685800" y="674179"/>
              <a:ext cx="1981200" cy="461665"/>
            </a:xfrm>
            <a:prstGeom prst="rect">
              <a:avLst/>
            </a:prstGeom>
            <a:noFill/>
          </p:spPr>
          <p:txBody>
            <a:bodyPr wrap="square" rtlCol="0">
              <a:spAutoFit/>
            </a:bodyPr>
            <a:lstStyle/>
            <a:p>
              <a:r>
                <a:rPr lang="en-US" altLang="zh-CN" sz="1200" spc="100" dirty="0">
                  <a:solidFill>
                    <a:srgbClr val="FFD600"/>
                  </a:solidFill>
                  <a:latin typeface="Montserrat" pitchFamily="2" charset="77"/>
                  <a:cs typeface="Avenir Book"/>
                </a:rPr>
                <a:t>1 PETER 1:1-2</a:t>
              </a:r>
            </a:p>
            <a:p>
              <a:r>
                <a:rPr lang="en-US" altLang="zh-CN" sz="1200" spc="100" dirty="0">
                  <a:solidFill>
                    <a:srgbClr val="FFD600"/>
                  </a:solidFill>
                  <a:latin typeface="Montserrat" pitchFamily="2" charset="77"/>
                  <a:cs typeface="Avenir Book"/>
                </a:rPr>
                <a:t>(NIV)</a:t>
              </a:r>
            </a:p>
          </p:txBody>
        </p:sp>
      </p:grpSp>
    </p:spTree>
    <p:extLst>
      <p:ext uri="{BB962C8B-B14F-4D97-AF65-F5344CB8AC3E}">
        <p14:creationId xmlns:p14="http://schemas.microsoft.com/office/powerpoint/2010/main" val="35128941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DBAABC-35EF-86E5-1434-959C230FB740}"/>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E0FBD9D8-CED3-0840-A5EE-1C714E2807B4}"/>
              </a:ext>
            </a:extLst>
          </p:cNvPr>
          <p:cNvGrpSpPr/>
          <p:nvPr/>
        </p:nvGrpSpPr>
        <p:grpSpPr>
          <a:xfrm>
            <a:off x="533400" y="1417588"/>
            <a:ext cx="8077200" cy="2308324"/>
            <a:chOff x="533400" y="1200150"/>
            <a:chExt cx="8077200" cy="2308324"/>
          </a:xfrm>
        </p:grpSpPr>
        <p:sp>
          <p:nvSpPr>
            <p:cNvPr id="4" name="TextBox 3">
              <a:extLst>
                <a:ext uri="{FF2B5EF4-FFF2-40B4-BE49-F238E27FC236}">
                  <a16:creationId xmlns:a16="http://schemas.microsoft.com/office/drawing/2014/main" id="{EB1AB795-F5B3-78B0-71A5-96624D42B2FE}"/>
                </a:ext>
              </a:extLst>
            </p:cNvPr>
            <p:cNvSpPr txBox="1"/>
            <p:nvPr/>
          </p:nvSpPr>
          <p:spPr>
            <a:xfrm>
              <a:off x="533400" y="1206004"/>
              <a:ext cx="2057400" cy="584775"/>
            </a:xfrm>
            <a:prstGeom prst="rect">
              <a:avLst/>
            </a:prstGeom>
            <a:noFill/>
          </p:spPr>
          <p:txBody>
            <a:bodyPr wrap="square" rtlCol="0">
              <a:spAutoFit/>
            </a:bodyPr>
            <a:lstStyle/>
            <a:p>
              <a:r>
                <a:rPr lang="zh-CN" altLang="en-US" spc="100" dirty="0">
                  <a:solidFill>
                    <a:srgbClr val="FFD600"/>
                  </a:solidFill>
                  <a:latin typeface="FZZhunYuan-M02S" panose="03000509000000000000" pitchFamily="66" charset="-122"/>
                  <a:ea typeface="FZZhunYuan-M02S" panose="03000509000000000000" pitchFamily="66" charset="-122"/>
                </a:rPr>
                <a:t>彼得前书 </a:t>
              </a:r>
              <a:r>
                <a:rPr lang="en-US" altLang="zh-CN" spc="100" dirty="0">
                  <a:solidFill>
                    <a:srgbClr val="FFD600"/>
                  </a:solidFill>
                  <a:latin typeface="FZZhunYuan-M02S" panose="03000509000000000000" pitchFamily="66" charset="-122"/>
                  <a:ea typeface="FZZhunYuan-M02S" panose="03000509000000000000" pitchFamily="66" charset="-122"/>
                </a:rPr>
                <a:t>1:1-2 (</a:t>
              </a:r>
              <a:r>
                <a:rPr lang="en-SG" altLang="zh-CN" spc="100" dirty="0">
                  <a:solidFill>
                    <a:srgbClr val="FFD600"/>
                  </a:solidFill>
                  <a:latin typeface="FZZhunYuan-M02S" panose="03000509000000000000" pitchFamily="66" charset="-122"/>
                  <a:ea typeface="FZZhunYuan-M02S" panose="03000509000000000000" pitchFamily="66" charset="-122"/>
                </a:rPr>
                <a:t>CUVMPS)</a:t>
              </a:r>
              <a:endParaRPr lang="en-SG" spc="100" dirty="0">
                <a:solidFill>
                  <a:srgbClr val="FFD600"/>
                </a:solidFill>
                <a:latin typeface="FZZhunYuan-M02S" panose="03000509000000000000" pitchFamily="66" charset="-122"/>
                <a:ea typeface="FZZhunYuan-M02S" panose="03000509000000000000" pitchFamily="66" charset="-122"/>
              </a:endParaRPr>
            </a:p>
          </p:txBody>
        </p:sp>
        <p:sp>
          <p:nvSpPr>
            <p:cNvPr id="5" name="TextBox 4">
              <a:extLst>
                <a:ext uri="{FF2B5EF4-FFF2-40B4-BE49-F238E27FC236}">
                  <a16:creationId xmlns:a16="http://schemas.microsoft.com/office/drawing/2014/main" id="{59C9F83C-4C38-D65C-1873-F99F712BE8C8}"/>
                </a:ext>
              </a:extLst>
            </p:cNvPr>
            <p:cNvSpPr txBox="1"/>
            <p:nvPr/>
          </p:nvSpPr>
          <p:spPr>
            <a:xfrm>
              <a:off x="3200400" y="1200150"/>
              <a:ext cx="5410200" cy="2308324"/>
            </a:xfrm>
            <a:prstGeom prst="rect">
              <a:avLst/>
            </a:prstGeom>
            <a:noFill/>
            <a:effectLst/>
          </p:spPr>
          <p:txBody>
            <a:bodyPr wrap="square" rtlCol="0">
              <a:spAutoFit/>
            </a:bodyPr>
            <a:lstStyle/>
            <a:p>
              <a:pPr algn="just"/>
              <a:r>
                <a:rPr lang="en-US" altLang="zh-CN" sz="2400" b="0" spc="100" baseline="30000" dirty="0">
                  <a:solidFill>
                    <a:srgbClr val="FFD600"/>
                  </a:solidFill>
                  <a:latin typeface="Yuanti SC" panose="02010600040101010101" pitchFamily="2" charset="-122"/>
                  <a:ea typeface="Yuanti SC" panose="02010600040101010101" pitchFamily="2" charset="-122"/>
                </a:rPr>
                <a:t>1</a:t>
              </a:r>
              <a:r>
                <a:rPr lang="en-US" altLang="zh-CN" sz="2400" b="0" spc="100" dirty="0">
                  <a:solidFill>
                    <a:srgbClr val="F7F5F8"/>
                  </a:solidFill>
                  <a:latin typeface="Yuanti SC" panose="02010600040101010101" pitchFamily="2" charset="-122"/>
                  <a:ea typeface="Yuanti SC" panose="02010600040101010101" pitchFamily="2" charset="-122"/>
                </a:rPr>
                <a:t> </a:t>
              </a:r>
              <a:r>
                <a:rPr lang="zh-CN" altLang="en-US" sz="2400" b="0" spc="100" dirty="0">
                  <a:solidFill>
                    <a:srgbClr val="F7F5F8"/>
                  </a:solidFill>
                  <a:latin typeface="Yuanti SC" panose="02010600040101010101" pitchFamily="2" charset="-122"/>
                  <a:ea typeface="Yuanti SC" panose="02010600040101010101" pitchFamily="2" charset="-122"/>
                </a:rPr>
                <a:t>耶稣基督的使徒彼得，写信给那分散在本都、加拉太、加帕多家、亚细亚、庇推尼寄居的，</a:t>
              </a:r>
              <a:r>
                <a:rPr lang="en-US" altLang="zh-CN" sz="2400" b="0" spc="100" baseline="30000" dirty="0">
                  <a:solidFill>
                    <a:srgbClr val="FFD600"/>
                  </a:solidFill>
                  <a:latin typeface="Yuanti SC" panose="02010600040101010101" pitchFamily="2" charset="-122"/>
                  <a:ea typeface="Yuanti SC" panose="02010600040101010101" pitchFamily="2" charset="-122"/>
                </a:rPr>
                <a:t>2 </a:t>
              </a:r>
              <a:r>
                <a:rPr lang="zh-CN" altLang="en-US" sz="2400" b="0" spc="100" dirty="0">
                  <a:solidFill>
                    <a:srgbClr val="F7F5F8"/>
                  </a:solidFill>
                  <a:latin typeface="Yuanti SC" panose="02010600040101010101" pitchFamily="2" charset="-122"/>
                  <a:ea typeface="Yuanti SC" panose="02010600040101010101" pitchFamily="2" charset="-122"/>
                </a:rPr>
                <a:t>就是照父神的先见被拣选，借着圣灵得成圣洁，以致</a:t>
              </a:r>
              <a:r>
                <a:rPr lang="zh-CN" altLang="en-US" sz="2400" b="0" spc="100" dirty="0">
                  <a:solidFill>
                    <a:srgbClr val="FFD600"/>
                  </a:solidFill>
                  <a:latin typeface="Yuanti SC" panose="02010600040101010101" pitchFamily="2" charset="-122"/>
                  <a:ea typeface="Yuanti SC" panose="02010600040101010101" pitchFamily="2" charset="-122"/>
                </a:rPr>
                <a:t>顺服耶稣基督</a:t>
              </a:r>
              <a:r>
                <a:rPr lang="zh-CN" altLang="en-US" sz="2400" b="0" spc="100" dirty="0">
                  <a:solidFill>
                    <a:srgbClr val="F7F5F8"/>
                  </a:solidFill>
                  <a:latin typeface="Yuanti SC" panose="02010600040101010101" pitchFamily="2" charset="-122"/>
                  <a:ea typeface="Yuanti SC" panose="02010600040101010101" pitchFamily="2" charset="-122"/>
                </a:rPr>
                <a:t>，又蒙他血所洒的人。愿恩惠、平安多多地加给你们！</a:t>
              </a:r>
              <a:endParaRPr lang="en-SG" altLang="zh-CN" sz="2400" b="0" spc="100" dirty="0">
                <a:solidFill>
                  <a:srgbClr val="F7F5F8"/>
                </a:solidFill>
                <a:latin typeface="Yuanti SC" panose="02010600040101010101" pitchFamily="2" charset="-122"/>
                <a:ea typeface="Yuanti SC" panose="02010600040101010101" pitchFamily="2" charset="-122"/>
              </a:endParaRPr>
            </a:p>
          </p:txBody>
        </p:sp>
      </p:grpSp>
    </p:spTree>
    <p:extLst>
      <p:ext uri="{BB962C8B-B14F-4D97-AF65-F5344CB8AC3E}">
        <p14:creationId xmlns:p14="http://schemas.microsoft.com/office/powerpoint/2010/main" val="3256647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9A7A95-7B18-810E-CEB3-F648FCCC81CD}"/>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7A73322E-7BC7-0309-01F7-033A7E1E8581}"/>
              </a:ext>
            </a:extLst>
          </p:cNvPr>
          <p:cNvGrpSpPr/>
          <p:nvPr/>
        </p:nvGrpSpPr>
        <p:grpSpPr>
          <a:xfrm>
            <a:off x="609600" y="1138820"/>
            <a:ext cx="7924800" cy="2865859"/>
            <a:chOff x="609600" y="841688"/>
            <a:chExt cx="7924800" cy="2865859"/>
          </a:xfrm>
        </p:grpSpPr>
        <p:sp>
          <p:nvSpPr>
            <p:cNvPr id="6" name="TextBox 5">
              <a:extLst>
                <a:ext uri="{FF2B5EF4-FFF2-40B4-BE49-F238E27FC236}">
                  <a16:creationId xmlns:a16="http://schemas.microsoft.com/office/drawing/2014/main" id="{5C07DE69-3BF0-BC3A-84A2-A540C23E3E09}"/>
                </a:ext>
              </a:extLst>
            </p:cNvPr>
            <p:cNvSpPr txBox="1"/>
            <p:nvPr/>
          </p:nvSpPr>
          <p:spPr>
            <a:xfrm>
              <a:off x="2971800" y="841688"/>
              <a:ext cx="5562600" cy="1425262"/>
            </a:xfrm>
            <a:prstGeom prst="rect">
              <a:avLst/>
            </a:prstGeom>
            <a:noFill/>
            <a:effectLst/>
          </p:spPr>
          <p:txBody>
            <a:bodyPr wrap="square" rtlCol="0">
              <a:spAutoFit/>
            </a:bodyPr>
            <a:lstStyle/>
            <a:p>
              <a:pPr algn="just">
                <a:lnSpc>
                  <a:spcPct val="110000"/>
                </a:lnSpc>
              </a:pPr>
              <a:r>
                <a:rPr lang="en-SG" sz="2000" b="0" spc="100" baseline="30000" dirty="0">
                  <a:solidFill>
                    <a:srgbClr val="FFD600"/>
                  </a:solidFill>
                  <a:latin typeface="Montserrat Medium" pitchFamily="2" charset="77"/>
                </a:rPr>
                <a:t>5 </a:t>
              </a:r>
              <a:r>
                <a:rPr lang="en-SG" sz="2000" b="0" spc="100" dirty="0">
                  <a:solidFill>
                    <a:schemeClr val="tx1"/>
                  </a:solidFill>
                  <a:latin typeface="Montserrat" pitchFamily="2" charset="77"/>
                </a:rPr>
                <a:t>Through him we received grace and apostleship to call all the Gentiles to the </a:t>
              </a:r>
              <a:r>
                <a:rPr lang="en-SG" sz="2000" b="0" spc="100" dirty="0">
                  <a:solidFill>
                    <a:srgbClr val="FFD600"/>
                  </a:solidFill>
                  <a:latin typeface="Montserrat Medium" pitchFamily="2" charset="77"/>
                </a:rPr>
                <a:t>obedience that comes from faith </a:t>
              </a:r>
              <a:r>
                <a:rPr lang="en-SG" sz="2000" b="0" spc="100" dirty="0">
                  <a:solidFill>
                    <a:schemeClr val="tx1"/>
                  </a:solidFill>
                  <a:latin typeface="Montserrat" pitchFamily="2" charset="77"/>
                </a:rPr>
                <a:t>for his name’s sake.</a:t>
              </a:r>
            </a:p>
          </p:txBody>
        </p:sp>
        <p:sp>
          <p:nvSpPr>
            <p:cNvPr id="7" name="TextBox 6">
              <a:extLst>
                <a:ext uri="{FF2B5EF4-FFF2-40B4-BE49-F238E27FC236}">
                  <a16:creationId xmlns:a16="http://schemas.microsoft.com/office/drawing/2014/main" id="{253DF4C7-C9EB-6D00-A6FC-1B1D625DD0A1}"/>
                </a:ext>
              </a:extLst>
            </p:cNvPr>
            <p:cNvSpPr txBox="1"/>
            <p:nvPr/>
          </p:nvSpPr>
          <p:spPr>
            <a:xfrm>
              <a:off x="614680" y="841688"/>
              <a:ext cx="1905000" cy="461665"/>
            </a:xfrm>
            <a:prstGeom prst="rect">
              <a:avLst/>
            </a:prstGeom>
            <a:noFill/>
          </p:spPr>
          <p:txBody>
            <a:bodyPr wrap="square" rtlCol="0">
              <a:spAutoFit/>
            </a:bodyPr>
            <a:lstStyle/>
            <a:p>
              <a:r>
                <a:rPr lang="en-US" altLang="zh-CN" sz="1200" spc="100" dirty="0">
                  <a:solidFill>
                    <a:srgbClr val="FFD600"/>
                  </a:solidFill>
                  <a:latin typeface="Montserrat" pitchFamily="2" charset="77"/>
                  <a:cs typeface="Avenir Book"/>
                </a:rPr>
                <a:t>ROMANS 1:5</a:t>
              </a:r>
            </a:p>
            <a:p>
              <a:r>
                <a:rPr lang="en-US" altLang="zh-CN" sz="1200" spc="100" dirty="0">
                  <a:solidFill>
                    <a:srgbClr val="FFD600"/>
                  </a:solidFill>
                  <a:latin typeface="Montserrat" pitchFamily="2" charset="77"/>
                  <a:cs typeface="Avenir Book"/>
                </a:rPr>
                <a:t>(NIV)</a:t>
              </a:r>
            </a:p>
          </p:txBody>
        </p:sp>
        <p:sp>
          <p:nvSpPr>
            <p:cNvPr id="8" name="TextBox 7">
              <a:extLst>
                <a:ext uri="{FF2B5EF4-FFF2-40B4-BE49-F238E27FC236}">
                  <a16:creationId xmlns:a16="http://schemas.microsoft.com/office/drawing/2014/main" id="{655851C2-0727-CFC5-EAD9-8B858438E7A3}"/>
                </a:ext>
              </a:extLst>
            </p:cNvPr>
            <p:cNvSpPr txBox="1"/>
            <p:nvPr/>
          </p:nvSpPr>
          <p:spPr>
            <a:xfrm>
              <a:off x="609600" y="2876550"/>
              <a:ext cx="1981200" cy="584775"/>
            </a:xfrm>
            <a:prstGeom prst="rect">
              <a:avLst/>
            </a:prstGeom>
            <a:noFill/>
          </p:spPr>
          <p:txBody>
            <a:bodyPr wrap="square" rtlCol="0">
              <a:spAutoFit/>
            </a:bodyPr>
            <a:lstStyle/>
            <a:p>
              <a:r>
                <a:rPr lang="zh-CN" altLang="en-US" spc="100" dirty="0">
                  <a:solidFill>
                    <a:srgbClr val="FFD600"/>
                  </a:solidFill>
                  <a:latin typeface="FZZhunYuan-M02S" panose="03000509000000000000" pitchFamily="66" charset="-122"/>
                  <a:ea typeface="FZZhunYuan-M02S" panose="03000509000000000000" pitchFamily="66" charset="-122"/>
                </a:rPr>
                <a:t>罗马书 </a:t>
              </a:r>
              <a:r>
                <a:rPr lang="en-US" altLang="zh-CN" spc="100" dirty="0">
                  <a:solidFill>
                    <a:srgbClr val="FFD600"/>
                  </a:solidFill>
                  <a:latin typeface="FZZhunYuan-M02S" panose="03000509000000000000" pitchFamily="66" charset="-122"/>
                  <a:ea typeface="FZZhunYuan-M02S" panose="03000509000000000000" pitchFamily="66" charset="-122"/>
                </a:rPr>
                <a:t>1:5 (</a:t>
              </a:r>
              <a:r>
                <a:rPr lang="en-SG" altLang="zh-CN" spc="100" dirty="0">
                  <a:solidFill>
                    <a:srgbClr val="FFD600"/>
                  </a:solidFill>
                  <a:latin typeface="FZZhunYuan-M02S" panose="03000509000000000000" pitchFamily="66" charset="-122"/>
                  <a:ea typeface="FZZhunYuan-M02S" panose="03000509000000000000" pitchFamily="66" charset="-122"/>
                </a:rPr>
                <a:t>CUVMPS)</a:t>
              </a:r>
              <a:endParaRPr lang="en-SG" spc="100" dirty="0">
                <a:solidFill>
                  <a:srgbClr val="FFD600"/>
                </a:solidFill>
                <a:latin typeface="FZZhunYuan-M02S" panose="03000509000000000000" pitchFamily="66" charset="-122"/>
                <a:ea typeface="FZZhunYuan-M02S" panose="03000509000000000000" pitchFamily="66" charset="-122"/>
              </a:endParaRPr>
            </a:p>
          </p:txBody>
        </p:sp>
        <p:sp>
          <p:nvSpPr>
            <p:cNvPr id="9" name="TextBox 8">
              <a:extLst>
                <a:ext uri="{FF2B5EF4-FFF2-40B4-BE49-F238E27FC236}">
                  <a16:creationId xmlns:a16="http://schemas.microsoft.com/office/drawing/2014/main" id="{97598581-5A93-5888-17C7-9C2FDE242D84}"/>
                </a:ext>
              </a:extLst>
            </p:cNvPr>
            <p:cNvSpPr txBox="1"/>
            <p:nvPr/>
          </p:nvSpPr>
          <p:spPr>
            <a:xfrm>
              <a:off x="2971800" y="2876550"/>
              <a:ext cx="5562600" cy="830997"/>
            </a:xfrm>
            <a:prstGeom prst="rect">
              <a:avLst/>
            </a:prstGeom>
            <a:noFill/>
            <a:effectLst/>
          </p:spPr>
          <p:txBody>
            <a:bodyPr wrap="square" rtlCol="0">
              <a:spAutoFit/>
            </a:bodyPr>
            <a:lstStyle/>
            <a:p>
              <a:pPr algn="just"/>
              <a:r>
                <a:rPr lang="en-US" altLang="zh-CN" sz="2400" b="0" spc="100" baseline="30000" dirty="0">
                  <a:solidFill>
                    <a:srgbClr val="FFD600"/>
                  </a:solidFill>
                  <a:latin typeface="Yuanti SC" panose="02010600040101010101" pitchFamily="2" charset="-122"/>
                  <a:ea typeface="Yuanti SC" panose="02010600040101010101" pitchFamily="2" charset="-122"/>
                </a:rPr>
                <a:t>5</a:t>
              </a:r>
              <a:r>
                <a:rPr lang="en-US" altLang="zh-CN" sz="2400" b="0" spc="100" dirty="0">
                  <a:solidFill>
                    <a:srgbClr val="F7F5F8"/>
                  </a:solidFill>
                  <a:latin typeface="Yuanti SC" panose="02010600040101010101" pitchFamily="2" charset="-122"/>
                  <a:ea typeface="Yuanti SC" panose="02010600040101010101" pitchFamily="2" charset="-122"/>
                </a:rPr>
                <a:t> </a:t>
              </a:r>
              <a:r>
                <a:rPr lang="zh-CN" altLang="en-US" sz="2400" b="0" spc="100" dirty="0">
                  <a:solidFill>
                    <a:srgbClr val="F7F5F8"/>
                  </a:solidFill>
                  <a:latin typeface="Yuanti SC" panose="02010600040101010101" pitchFamily="2" charset="-122"/>
                  <a:ea typeface="Yuanti SC" panose="02010600040101010101" pitchFamily="2" charset="-122"/>
                </a:rPr>
                <a:t>我们从他受了恩惠并使徒的职分，在万国之中叫人为他的名</a:t>
              </a:r>
              <a:r>
                <a:rPr lang="zh-CN" altLang="en-US" sz="2400" b="0" spc="100" dirty="0">
                  <a:solidFill>
                    <a:srgbClr val="FFD600"/>
                  </a:solidFill>
                  <a:latin typeface="Yuanti SC" panose="02010600040101010101" pitchFamily="2" charset="-122"/>
                  <a:ea typeface="Yuanti SC" panose="02010600040101010101" pitchFamily="2" charset="-122"/>
                </a:rPr>
                <a:t>信服真道</a:t>
              </a:r>
              <a:r>
                <a:rPr lang="zh-CN" altLang="en-US" sz="2400" b="0" spc="100" dirty="0">
                  <a:solidFill>
                    <a:srgbClr val="F7F5F8"/>
                  </a:solidFill>
                  <a:latin typeface="Yuanti SC" panose="02010600040101010101" pitchFamily="2" charset="-122"/>
                  <a:ea typeface="Yuanti SC" panose="02010600040101010101" pitchFamily="2" charset="-122"/>
                </a:rPr>
                <a:t>，</a:t>
              </a:r>
              <a:endParaRPr lang="en-SG" altLang="zh-CN" sz="2400" b="0" spc="100" dirty="0">
                <a:solidFill>
                  <a:srgbClr val="F7F5F8"/>
                </a:solidFill>
                <a:latin typeface="Yuanti SC" panose="02010600040101010101" pitchFamily="2" charset="-122"/>
                <a:ea typeface="Yuanti SC" panose="02010600040101010101" pitchFamily="2" charset="-122"/>
              </a:endParaRPr>
            </a:p>
          </p:txBody>
        </p:sp>
      </p:grpSp>
    </p:spTree>
    <p:extLst>
      <p:ext uri="{BB962C8B-B14F-4D97-AF65-F5344CB8AC3E}">
        <p14:creationId xmlns:p14="http://schemas.microsoft.com/office/powerpoint/2010/main" val="86441959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442BC4-2654-694C-67E2-97D62A92346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B76D65E-DF7A-1B26-5C13-D74CAAF04078}"/>
              </a:ext>
            </a:extLst>
          </p:cNvPr>
          <p:cNvSpPr txBox="1"/>
          <p:nvPr/>
        </p:nvSpPr>
        <p:spPr>
          <a:xfrm>
            <a:off x="609600" y="1383027"/>
            <a:ext cx="7924800" cy="2106602"/>
          </a:xfrm>
          <a:prstGeom prst="rect">
            <a:avLst/>
          </a:prstGeom>
          <a:noFill/>
        </p:spPr>
        <p:txBody>
          <a:bodyPr wrap="square" rtlCol="0">
            <a:spAutoFit/>
          </a:bodyPr>
          <a:lstStyle/>
          <a:p>
            <a:pPr marL="0" marR="0" lvl="0" indent="0" algn="ctr" defTabSz="284705" rtl="0" eaLnBrk="1" fontAlgn="base" latinLnBrk="0" hangingPunct="1">
              <a:lnSpc>
                <a:spcPct val="110000"/>
              </a:lnSpc>
              <a:spcBef>
                <a:spcPct val="0"/>
              </a:spcBef>
              <a:spcAft>
                <a:spcPct val="0"/>
              </a:spcAft>
              <a:buClrTx/>
              <a:buSzTx/>
              <a:buFontTx/>
              <a:buNone/>
              <a:tabLst/>
              <a:defRPr/>
            </a:pPr>
            <a:r>
              <a:rPr kumimoji="0" lang="en-US" altLang="zh-CN" sz="2200" b="0" i="0" u="none" strike="noStrike" kern="1200" cap="none" spc="100" normalizeH="0" baseline="0" noProof="0" dirty="0">
                <a:ln>
                  <a:noFill/>
                </a:ln>
                <a:solidFill>
                  <a:prstClr val="white"/>
                </a:solidFill>
                <a:effectLst/>
                <a:uLnTx/>
                <a:uFillTx/>
                <a:latin typeface="Montserrat" pitchFamily="2" charset="77"/>
                <a:ea typeface="Arial Unicode MS" pitchFamily="34" charset="-128"/>
                <a:cs typeface="Arial Unicode MS" pitchFamily="34" charset="-128"/>
              </a:rPr>
              <a:t>“If God be God over us, we must yield him universal obedience in all things. He must not</a:t>
            </a:r>
          </a:p>
          <a:p>
            <a:pPr marL="0" marR="0" lvl="0" indent="0" algn="ctr" defTabSz="284705" rtl="0" eaLnBrk="1" fontAlgn="base" latinLnBrk="0" hangingPunct="1">
              <a:lnSpc>
                <a:spcPct val="110000"/>
              </a:lnSpc>
              <a:spcBef>
                <a:spcPct val="0"/>
              </a:spcBef>
              <a:spcAft>
                <a:spcPct val="0"/>
              </a:spcAft>
              <a:buClrTx/>
              <a:buSzTx/>
              <a:buFontTx/>
              <a:buNone/>
              <a:tabLst/>
              <a:defRPr/>
            </a:pPr>
            <a:r>
              <a:rPr kumimoji="0" lang="en-US" altLang="zh-CN" sz="2200" b="0" i="0" u="none" strike="noStrike" kern="1200" cap="none" spc="100" normalizeH="0" baseline="0" noProof="0" dirty="0">
                <a:ln>
                  <a:noFill/>
                </a:ln>
                <a:solidFill>
                  <a:prstClr val="white"/>
                </a:solidFill>
                <a:effectLst/>
                <a:uLnTx/>
                <a:uFillTx/>
                <a:latin typeface="Montserrat" pitchFamily="2" charset="77"/>
                <a:ea typeface="Arial Unicode MS" pitchFamily="34" charset="-128"/>
                <a:cs typeface="Arial Unicode MS" pitchFamily="34" charset="-128"/>
              </a:rPr>
              <a:t>be over us in one thing, and under us in another, but He must be over us in everything.”</a:t>
            </a:r>
            <a:endParaRPr lang="en-US" sz="2200" b="0" spc="100" dirty="0">
              <a:solidFill>
                <a:prstClr val="white"/>
              </a:solidFill>
              <a:latin typeface="Montserrat" pitchFamily="2" charset="77"/>
            </a:endParaRPr>
          </a:p>
          <a:p>
            <a:pPr marL="0" marR="0" lvl="0" indent="0" algn="ctr" defTabSz="284705" rtl="0" eaLnBrk="1" fontAlgn="base" latinLnBrk="0" hangingPunct="1">
              <a:lnSpc>
                <a:spcPct val="110000"/>
              </a:lnSpc>
              <a:spcBef>
                <a:spcPct val="0"/>
              </a:spcBef>
              <a:spcAft>
                <a:spcPct val="0"/>
              </a:spcAft>
              <a:buClrTx/>
              <a:buSzTx/>
              <a:buFontTx/>
              <a:buNone/>
              <a:tabLst/>
              <a:defRPr/>
            </a:pPr>
            <a:endParaRPr kumimoji="0" lang="en-SG" sz="1600" b="0" i="0" u="none" strike="noStrike" kern="1200" cap="none" spc="100" normalizeH="0" baseline="0" noProof="0" dirty="0">
              <a:ln>
                <a:noFill/>
              </a:ln>
              <a:solidFill>
                <a:prstClr val="white"/>
              </a:solidFill>
              <a:effectLst/>
              <a:uLnTx/>
              <a:uFillTx/>
              <a:latin typeface="Montserrat" pitchFamily="2" charset="77"/>
              <a:ea typeface="Arial Unicode MS" pitchFamily="34" charset="-128"/>
              <a:cs typeface="Arial Unicode MS" pitchFamily="34" charset="-128"/>
            </a:endParaRPr>
          </a:p>
          <a:p>
            <a:pPr marL="0" marR="0" lvl="0" indent="0" algn="ctr" defTabSz="284705" rtl="0" eaLnBrk="1" fontAlgn="base" latinLnBrk="0" hangingPunct="1">
              <a:lnSpc>
                <a:spcPct val="110000"/>
              </a:lnSpc>
              <a:spcBef>
                <a:spcPct val="0"/>
              </a:spcBef>
              <a:spcAft>
                <a:spcPct val="0"/>
              </a:spcAft>
              <a:buClrTx/>
              <a:buSzTx/>
              <a:buFontTx/>
              <a:buNone/>
              <a:tabLst/>
              <a:defRPr/>
            </a:pPr>
            <a:r>
              <a:rPr lang="en-SG" spc="100" dirty="0">
                <a:solidFill>
                  <a:schemeClr val="tx1">
                    <a:lumMod val="65000"/>
                  </a:schemeClr>
                </a:solidFill>
                <a:latin typeface="Montserrat" pitchFamily="2" charset="77"/>
              </a:rPr>
              <a:t>PETER BULKELEY</a:t>
            </a:r>
          </a:p>
        </p:txBody>
      </p:sp>
    </p:spTree>
    <p:extLst>
      <p:ext uri="{BB962C8B-B14F-4D97-AF65-F5344CB8AC3E}">
        <p14:creationId xmlns:p14="http://schemas.microsoft.com/office/powerpoint/2010/main" val="3631731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BEC1B1F-3246-A473-CBB1-CFB6A0CCD9B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7FA5687-EF40-F220-A5EE-241937E87565}"/>
              </a:ext>
            </a:extLst>
          </p:cNvPr>
          <p:cNvSpPr txBox="1"/>
          <p:nvPr/>
        </p:nvSpPr>
        <p:spPr>
          <a:xfrm>
            <a:off x="2944091" y="674179"/>
            <a:ext cx="5562600" cy="3456587"/>
          </a:xfrm>
          <a:prstGeom prst="rect">
            <a:avLst/>
          </a:prstGeom>
          <a:noFill/>
          <a:effectLst/>
        </p:spPr>
        <p:txBody>
          <a:bodyPr wrap="square" rtlCol="0">
            <a:spAutoFit/>
          </a:bodyPr>
          <a:lstStyle/>
          <a:p>
            <a:pPr algn="just">
              <a:lnSpc>
                <a:spcPct val="110000"/>
              </a:lnSpc>
            </a:pPr>
            <a:r>
              <a:rPr lang="en-SG" sz="2000" b="0" spc="100" baseline="30000" dirty="0">
                <a:solidFill>
                  <a:srgbClr val="FFD600"/>
                </a:solidFill>
                <a:latin typeface="Montserrat Medium" pitchFamily="2" charset="77"/>
              </a:rPr>
              <a:t>8 </a:t>
            </a:r>
            <a:r>
              <a:rPr lang="en-SG" sz="2000" b="0" spc="100" dirty="0">
                <a:solidFill>
                  <a:schemeClr val="tx1"/>
                </a:solidFill>
                <a:latin typeface="Montserrat" pitchFamily="2" charset="77"/>
              </a:rPr>
              <a:t>By faith Abraham, when called to go to a place he would later receive as his inheritance, obeyed and went, even though he did not know where he was going. </a:t>
            </a:r>
            <a:r>
              <a:rPr lang="en-SG" sz="2000" b="0" spc="100" baseline="30000" dirty="0">
                <a:solidFill>
                  <a:srgbClr val="FFD600"/>
                </a:solidFill>
                <a:latin typeface="Montserrat Medium" pitchFamily="2" charset="77"/>
              </a:rPr>
              <a:t>9 </a:t>
            </a:r>
            <a:r>
              <a:rPr lang="en-SG" sz="2000" b="0" spc="100" dirty="0">
                <a:solidFill>
                  <a:schemeClr val="tx1"/>
                </a:solidFill>
                <a:latin typeface="Montserrat" pitchFamily="2" charset="77"/>
              </a:rPr>
              <a:t>By faith he made his home in the promised land like a stranger in a foreign country; he lived in tents, as did Isaac and Jacob, who were heirs with him of the same promise.</a:t>
            </a:r>
          </a:p>
        </p:txBody>
      </p:sp>
      <p:sp>
        <p:nvSpPr>
          <p:cNvPr id="3" name="TextBox 2">
            <a:extLst>
              <a:ext uri="{FF2B5EF4-FFF2-40B4-BE49-F238E27FC236}">
                <a16:creationId xmlns:a16="http://schemas.microsoft.com/office/drawing/2014/main" id="{F163D85E-E973-D3E5-00B4-EA32B304893E}"/>
              </a:ext>
            </a:extLst>
          </p:cNvPr>
          <p:cNvSpPr txBox="1"/>
          <p:nvPr/>
        </p:nvSpPr>
        <p:spPr>
          <a:xfrm>
            <a:off x="685800" y="674179"/>
            <a:ext cx="1981200" cy="461665"/>
          </a:xfrm>
          <a:prstGeom prst="rect">
            <a:avLst/>
          </a:prstGeom>
          <a:noFill/>
        </p:spPr>
        <p:txBody>
          <a:bodyPr wrap="square" rtlCol="0">
            <a:spAutoFit/>
          </a:bodyPr>
          <a:lstStyle/>
          <a:p>
            <a:r>
              <a:rPr lang="en-US" altLang="zh-CN" sz="1200" spc="100" dirty="0">
                <a:solidFill>
                  <a:srgbClr val="FFD600"/>
                </a:solidFill>
                <a:latin typeface="Montserrat" pitchFamily="2" charset="77"/>
                <a:cs typeface="Avenir Book"/>
              </a:rPr>
              <a:t>HEBREWS 11:8-12 (NIV)</a:t>
            </a:r>
          </a:p>
        </p:txBody>
      </p:sp>
    </p:spTree>
    <p:extLst>
      <p:ext uri="{BB962C8B-B14F-4D97-AF65-F5344CB8AC3E}">
        <p14:creationId xmlns:p14="http://schemas.microsoft.com/office/powerpoint/2010/main" val="67731864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A43FDC-4A34-FD44-B4D9-D661C8D11CA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92C48E3-B198-BCA2-FA33-E00DCB4BAFFE}"/>
              </a:ext>
            </a:extLst>
          </p:cNvPr>
          <p:cNvSpPr txBox="1"/>
          <p:nvPr/>
        </p:nvSpPr>
        <p:spPr>
          <a:xfrm>
            <a:off x="609600" y="1603985"/>
            <a:ext cx="7924800" cy="1935530"/>
          </a:xfrm>
          <a:prstGeom prst="rect">
            <a:avLst/>
          </a:prstGeom>
          <a:noFill/>
        </p:spPr>
        <p:txBody>
          <a:bodyPr wrap="square" rtlCol="0">
            <a:spAutoFit/>
          </a:bodyPr>
          <a:lstStyle/>
          <a:p>
            <a:pPr algn="ctr">
              <a:lnSpc>
                <a:spcPct val="110000"/>
              </a:lnSpc>
            </a:pPr>
            <a:r>
              <a:rPr lang="zh-TW" altLang="en-US" sz="2600" b="0" spc="100" dirty="0">
                <a:solidFill>
                  <a:schemeClr val="tx1"/>
                </a:solidFill>
                <a:latin typeface="Yuanti TC" panose="02010600040101010101" pitchFamily="2" charset="-120"/>
                <a:ea typeface="Yuanti TC" panose="02010600040101010101" pitchFamily="2" charset="-120"/>
              </a:rPr>
              <a:t>“若神是我们的神，我们就必在一切事上顺服祂</a:t>
            </a:r>
            <a:r>
              <a:rPr lang="zh-CN" altLang="en-US" sz="2600" b="0" spc="100" dirty="0">
                <a:solidFill>
                  <a:schemeClr val="tx1"/>
                </a:solidFill>
                <a:latin typeface="Yuanti TC" panose="02010600040101010101" pitchFamily="2" charset="-120"/>
                <a:ea typeface="Yuanti TC" panose="02010600040101010101" pitchFamily="2" charset="-120"/>
              </a:rPr>
              <a:t>。</a:t>
            </a:r>
            <a:endParaRPr lang="en-SG" altLang="zh-TW" sz="2600" b="0" spc="100" dirty="0">
              <a:solidFill>
                <a:schemeClr val="tx1"/>
              </a:solidFill>
              <a:latin typeface="Yuanti TC" panose="02010600040101010101" pitchFamily="2" charset="-120"/>
              <a:ea typeface="Yuanti TC" panose="02010600040101010101" pitchFamily="2" charset="-120"/>
            </a:endParaRPr>
          </a:p>
          <a:p>
            <a:pPr algn="ctr">
              <a:lnSpc>
                <a:spcPct val="110000"/>
              </a:lnSpc>
            </a:pPr>
            <a:r>
              <a:rPr lang="zh-TW" altLang="en-US" sz="2600" b="0" spc="100" dirty="0">
                <a:solidFill>
                  <a:schemeClr val="tx1"/>
                </a:solidFill>
                <a:latin typeface="Yuanti TC" panose="02010600040101010101" pitchFamily="2" charset="-120"/>
                <a:ea typeface="Yuanti TC" panose="02010600040101010101" pitchFamily="2" charset="-120"/>
              </a:rPr>
              <a:t>祂不能一件事在我们之上，另一件事在我们之下，祂必须在一切事上高于我们</a:t>
            </a:r>
            <a:r>
              <a:rPr lang="zh-CN" altLang="en-US" sz="2600" b="0" spc="100" dirty="0">
                <a:solidFill>
                  <a:schemeClr val="tx1"/>
                </a:solidFill>
                <a:latin typeface="Yuanti TC" panose="02010600040101010101" pitchFamily="2" charset="-120"/>
                <a:ea typeface="Yuanti TC" panose="02010600040101010101" pitchFamily="2" charset="-120"/>
              </a:rPr>
              <a:t>。”</a:t>
            </a:r>
            <a:endParaRPr kumimoji="0" lang="en-SG" sz="1600" b="0" i="0" u="none" strike="noStrike" kern="1200" cap="none" spc="100" normalizeH="0" baseline="0" noProof="0" dirty="0">
              <a:ln>
                <a:noFill/>
              </a:ln>
              <a:solidFill>
                <a:prstClr val="white"/>
              </a:solidFill>
              <a:effectLst/>
              <a:uLnTx/>
              <a:uFillTx/>
              <a:latin typeface="Montserrat" pitchFamily="2" charset="77"/>
              <a:ea typeface="Arial Unicode MS" pitchFamily="34" charset="-128"/>
              <a:cs typeface="Arial Unicode MS" pitchFamily="34" charset="-128"/>
            </a:endParaRPr>
          </a:p>
          <a:p>
            <a:pPr marL="0" marR="0" lvl="0" indent="0" algn="ctr" defTabSz="284705" rtl="0" eaLnBrk="1" fontAlgn="base" latinLnBrk="0" hangingPunct="1">
              <a:lnSpc>
                <a:spcPct val="110000"/>
              </a:lnSpc>
              <a:spcBef>
                <a:spcPct val="0"/>
              </a:spcBef>
              <a:spcAft>
                <a:spcPct val="0"/>
              </a:spcAft>
              <a:buClrTx/>
              <a:buSzTx/>
              <a:buFontTx/>
              <a:buNone/>
              <a:tabLst/>
              <a:defRPr/>
            </a:pPr>
            <a:endParaRPr kumimoji="0" lang="en-SG" sz="1600" b="0" i="0" u="none" strike="noStrike" kern="1200" cap="none" spc="100" normalizeH="0" baseline="0" noProof="0" dirty="0">
              <a:ln>
                <a:noFill/>
              </a:ln>
              <a:solidFill>
                <a:prstClr val="white"/>
              </a:solidFill>
              <a:effectLst/>
              <a:uLnTx/>
              <a:uFillTx/>
              <a:latin typeface="Montserrat" pitchFamily="2" charset="77"/>
              <a:ea typeface="Arial Unicode MS" pitchFamily="34" charset="-128"/>
              <a:cs typeface="Arial Unicode MS" pitchFamily="34" charset="-128"/>
            </a:endParaRPr>
          </a:p>
          <a:p>
            <a:pPr algn="ctr">
              <a:lnSpc>
                <a:spcPct val="110000"/>
              </a:lnSpc>
            </a:pPr>
            <a:r>
              <a:rPr lang="zh-CN" altLang="en-US" b="0" spc="100" dirty="0">
                <a:solidFill>
                  <a:schemeClr val="tx1">
                    <a:lumMod val="65000"/>
                  </a:schemeClr>
                </a:solidFill>
                <a:latin typeface="FZZhunYuan-M02S" panose="02010601030101010101" pitchFamily="2" charset="-122"/>
                <a:ea typeface="FZZhunYuan-M02S" panose="02010601030101010101" pitchFamily="2" charset="-122"/>
              </a:rPr>
              <a:t>彼得</a:t>
            </a:r>
            <a:r>
              <a:rPr lang="en-US" altLang="zh-CN" b="0" spc="100" dirty="0">
                <a:solidFill>
                  <a:schemeClr val="tx1">
                    <a:lumMod val="65000"/>
                  </a:schemeClr>
                </a:solidFill>
                <a:latin typeface="FZZhunYuan-M02S" panose="02010601030101010101" pitchFamily="2" charset="-122"/>
                <a:ea typeface="FZZhunYuan-M02S" panose="02010601030101010101" pitchFamily="2" charset="-122"/>
              </a:rPr>
              <a:t>·</a:t>
            </a:r>
            <a:r>
              <a:rPr lang="zh-CN" altLang="en-US" b="0" spc="100" dirty="0">
                <a:solidFill>
                  <a:schemeClr val="tx1">
                    <a:lumMod val="65000"/>
                  </a:schemeClr>
                </a:solidFill>
                <a:latin typeface="FZZhunYuan-M02S" panose="02010601030101010101" pitchFamily="2" charset="-122"/>
                <a:ea typeface="FZZhunYuan-M02S" panose="02010601030101010101" pitchFamily="2" charset="-122"/>
              </a:rPr>
              <a:t>布克利</a:t>
            </a:r>
            <a:endParaRPr lang="en-US" altLang="zh-CN" b="0" spc="100" dirty="0">
              <a:solidFill>
                <a:schemeClr val="tx1">
                  <a:lumMod val="65000"/>
                </a:schemeClr>
              </a:solidFill>
              <a:latin typeface="FZZhunYuan-M02S" panose="02010601030101010101" pitchFamily="2" charset="-122"/>
              <a:ea typeface="FZZhunYuan-M02S" panose="02010601030101010101" pitchFamily="2" charset="-122"/>
            </a:endParaRPr>
          </a:p>
        </p:txBody>
      </p:sp>
    </p:spTree>
    <p:extLst>
      <p:ext uri="{BB962C8B-B14F-4D97-AF65-F5344CB8AC3E}">
        <p14:creationId xmlns:p14="http://schemas.microsoft.com/office/powerpoint/2010/main" val="4715775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216BB8-23FC-4276-45D0-4709B57541BD}"/>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04970BB2-88FB-F50C-7623-0D4FC881E0BB}"/>
              </a:ext>
            </a:extLst>
          </p:cNvPr>
          <p:cNvGrpSpPr/>
          <p:nvPr/>
        </p:nvGrpSpPr>
        <p:grpSpPr>
          <a:xfrm>
            <a:off x="661555" y="1351288"/>
            <a:ext cx="7820891" cy="2440925"/>
            <a:chOff x="685800" y="674179"/>
            <a:chExt cx="7820891" cy="2440925"/>
          </a:xfrm>
        </p:grpSpPr>
        <p:sp>
          <p:nvSpPr>
            <p:cNvPr id="2" name="TextBox 1">
              <a:extLst>
                <a:ext uri="{FF2B5EF4-FFF2-40B4-BE49-F238E27FC236}">
                  <a16:creationId xmlns:a16="http://schemas.microsoft.com/office/drawing/2014/main" id="{1D65653F-6B1E-21E9-7E67-60D3D166A023}"/>
                </a:ext>
              </a:extLst>
            </p:cNvPr>
            <p:cNvSpPr txBox="1"/>
            <p:nvPr/>
          </p:nvSpPr>
          <p:spPr>
            <a:xfrm>
              <a:off x="2944091" y="674179"/>
              <a:ext cx="5562600" cy="2440925"/>
            </a:xfrm>
            <a:prstGeom prst="rect">
              <a:avLst/>
            </a:prstGeom>
            <a:noFill/>
            <a:effectLst/>
          </p:spPr>
          <p:txBody>
            <a:bodyPr wrap="square" rtlCol="0">
              <a:spAutoFit/>
            </a:bodyPr>
            <a:lstStyle/>
            <a:p>
              <a:pPr algn="just">
                <a:lnSpc>
                  <a:spcPct val="110000"/>
                </a:lnSpc>
              </a:pPr>
              <a:r>
                <a:rPr lang="en-SG" sz="2000" b="0" spc="100" baseline="30000" dirty="0">
                  <a:solidFill>
                    <a:srgbClr val="FFD600"/>
                  </a:solidFill>
                  <a:latin typeface="Montserrat Medium" pitchFamily="2" charset="77"/>
                </a:rPr>
                <a:t>7 </a:t>
              </a:r>
              <a:r>
                <a:rPr lang="en-SG" sz="2000" b="0" spc="100" dirty="0">
                  <a:solidFill>
                    <a:schemeClr val="tx1"/>
                  </a:solidFill>
                  <a:latin typeface="Montserrat" pitchFamily="2" charset="77"/>
                </a:rPr>
                <a:t>But the Lord said to Samuel, “Do not consider his appearance or his height, for I have rejected him. The Lord does not look at the things people look at. People look at the outward appearance, but the Lord looks at the heart.”</a:t>
              </a:r>
            </a:p>
          </p:txBody>
        </p:sp>
        <p:sp>
          <p:nvSpPr>
            <p:cNvPr id="3" name="TextBox 2">
              <a:extLst>
                <a:ext uri="{FF2B5EF4-FFF2-40B4-BE49-F238E27FC236}">
                  <a16:creationId xmlns:a16="http://schemas.microsoft.com/office/drawing/2014/main" id="{E0DB218E-FD50-4E3A-9A95-8CF161571874}"/>
                </a:ext>
              </a:extLst>
            </p:cNvPr>
            <p:cNvSpPr txBox="1"/>
            <p:nvPr/>
          </p:nvSpPr>
          <p:spPr>
            <a:xfrm>
              <a:off x="685800" y="674179"/>
              <a:ext cx="1981200" cy="461665"/>
            </a:xfrm>
            <a:prstGeom prst="rect">
              <a:avLst/>
            </a:prstGeom>
            <a:noFill/>
          </p:spPr>
          <p:txBody>
            <a:bodyPr wrap="square" rtlCol="0">
              <a:spAutoFit/>
            </a:bodyPr>
            <a:lstStyle/>
            <a:p>
              <a:r>
                <a:rPr lang="en-US" altLang="zh-CN" sz="1200" spc="100" dirty="0">
                  <a:solidFill>
                    <a:srgbClr val="FFD600"/>
                  </a:solidFill>
                  <a:latin typeface="Montserrat" pitchFamily="2" charset="77"/>
                  <a:cs typeface="Avenir Book"/>
                </a:rPr>
                <a:t>1 SAMUEL 16:7</a:t>
              </a:r>
            </a:p>
            <a:p>
              <a:r>
                <a:rPr lang="en-US" altLang="zh-CN" sz="1200" spc="100" dirty="0">
                  <a:solidFill>
                    <a:srgbClr val="FFD600"/>
                  </a:solidFill>
                  <a:latin typeface="Montserrat" pitchFamily="2" charset="77"/>
                  <a:cs typeface="Avenir Book"/>
                </a:rPr>
                <a:t>(NIV)</a:t>
              </a:r>
            </a:p>
          </p:txBody>
        </p:sp>
      </p:grpSp>
    </p:spTree>
    <p:extLst>
      <p:ext uri="{BB962C8B-B14F-4D97-AF65-F5344CB8AC3E}">
        <p14:creationId xmlns:p14="http://schemas.microsoft.com/office/powerpoint/2010/main" val="292402627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7AE166-29F5-3146-154E-E5DABBB9FBE4}"/>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DAF8511C-8659-BFAE-8467-1CBF5E5C6515}"/>
              </a:ext>
            </a:extLst>
          </p:cNvPr>
          <p:cNvGrpSpPr/>
          <p:nvPr/>
        </p:nvGrpSpPr>
        <p:grpSpPr>
          <a:xfrm>
            <a:off x="533400" y="1786920"/>
            <a:ext cx="8077200" cy="1569660"/>
            <a:chOff x="533400" y="1200150"/>
            <a:chExt cx="8077200" cy="1569660"/>
          </a:xfrm>
        </p:grpSpPr>
        <p:sp>
          <p:nvSpPr>
            <p:cNvPr id="4" name="TextBox 3">
              <a:extLst>
                <a:ext uri="{FF2B5EF4-FFF2-40B4-BE49-F238E27FC236}">
                  <a16:creationId xmlns:a16="http://schemas.microsoft.com/office/drawing/2014/main" id="{16BFC7D2-2386-4390-1B2F-23D5AB00A321}"/>
                </a:ext>
              </a:extLst>
            </p:cNvPr>
            <p:cNvSpPr txBox="1"/>
            <p:nvPr/>
          </p:nvSpPr>
          <p:spPr>
            <a:xfrm>
              <a:off x="533400" y="1206004"/>
              <a:ext cx="2057400" cy="584775"/>
            </a:xfrm>
            <a:prstGeom prst="rect">
              <a:avLst/>
            </a:prstGeom>
            <a:noFill/>
          </p:spPr>
          <p:txBody>
            <a:bodyPr wrap="square" rtlCol="0">
              <a:spAutoFit/>
            </a:bodyPr>
            <a:lstStyle/>
            <a:p>
              <a:r>
                <a:rPr lang="zh-CN" altLang="en-US" spc="100" dirty="0">
                  <a:solidFill>
                    <a:srgbClr val="FFD600"/>
                  </a:solidFill>
                  <a:latin typeface="FZZhunYuan-M02S" panose="03000509000000000000" pitchFamily="66" charset="-122"/>
                  <a:ea typeface="FZZhunYuan-M02S" panose="03000509000000000000" pitchFamily="66" charset="-122"/>
                </a:rPr>
                <a:t>撒母耳记上 </a:t>
              </a:r>
              <a:r>
                <a:rPr lang="en-US" altLang="zh-CN" spc="100" dirty="0">
                  <a:solidFill>
                    <a:srgbClr val="FFD600"/>
                  </a:solidFill>
                  <a:latin typeface="FZZhunYuan-M02S" panose="03000509000000000000" pitchFamily="66" charset="-122"/>
                  <a:ea typeface="FZZhunYuan-M02S" panose="03000509000000000000" pitchFamily="66" charset="-122"/>
                </a:rPr>
                <a:t>16:7 (</a:t>
              </a:r>
              <a:r>
                <a:rPr lang="en-SG" altLang="zh-CN" spc="100" dirty="0">
                  <a:solidFill>
                    <a:srgbClr val="FFD600"/>
                  </a:solidFill>
                  <a:latin typeface="FZZhunYuan-M02S" panose="03000509000000000000" pitchFamily="66" charset="-122"/>
                  <a:ea typeface="FZZhunYuan-M02S" panose="03000509000000000000" pitchFamily="66" charset="-122"/>
                </a:rPr>
                <a:t>CUVMPS)</a:t>
              </a:r>
              <a:endParaRPr lang="en-SG" spc="100" dirty="0">
                <a:solidFill>
                  <a:srgbClr val="FFD600"/>
                </a:solidFill>
                <a:latin typeface="FZZhunYuan-M02S" panose="03000509000000000000" pitchFamily="66" charset="-122"/>
                <a:ea typeface="FZZhunYuan-M02S" panose="03000509000000000000" pitchFamily="66" charset="-122"/>
              </a:endParaRPr>
            </a:p>
          </p:txBody>
        </p:sp>
        <p:sp>
          <p:nvSpPr>
            <p:cNvPr id="5" name="TextBox 4">
              <a:extLst>
                <a:ext uri="{FF2B5EF4-FFF2-40B4-BE49-F238E27FC236}">
                  <a16:creationId xmlns:a16="http://schemas.microsoft.com/office/drawing/2014/main" id="{B7CFF70A-FF8E-BF95-52DB-D2D9FEFD291B}"/>
                </a:ext>
              </a:extLst>
            </p:cNvPr>
            <p:cNvSpPr txBox="1"/>
            <p:nvPr/>
          </p:nvSpPr>
          <p:spPr>
            <a:xfrm>
              <a:off x="3200400" y="1200150"/>
              <a:ext cx="5410200" cy="1569660"/>
            </a:xfrm>
            <a:prstGeom prst="rect">
              <a:avLst/>
            </a:prstGeom>
            <a:noFill/>
            <a:effectLst/>
          </p:spPr>
          <p:txBody>
            <a:bodyPr wrap="square" rtlCol="0">
              <a:spAutoFit/>
            </a:bodyPr>
            <a:lstStyle/>
            <a:p>
              <a:pPr algn="just"/>
              <a:r>
                <a:rPr lang="en-US" altLang="zh-CN" sz="2400" b="0" spc="100" baseline="30000" dirty="0">
                  <a:solidFill>
                    <a:srgbClr val="FFD600"/>
                  </a:solidFill>
                  <a:latin typeface="Yuanti SC" panose="02010600040101010101" pitchFamily="2" charset="-122"/>
                  <a:ea typeface="Yuanti SC" panose="02010600040101010101" pitchFamily="2" charset="-122"/>
                </a:rPr>
                <a:t>7</a:t>
              </a:r>
              <a:r>
                <a:rPr lang="en-US" altLang="zh-CN" sz="2400" b="0" spc="100" dirty="0">
                  <a:solidFill>
                    <a:srgbClr val="F7F5F8"/>
                  </a:solidFill>
                  <a:latin typeface="Yuanti SC" panose="02010600040101010101" pitchFamily="2" charset="-122"/>
                  <a:ea typeface="Yuanti SC" panose="02010600040101010101" pitchFamily="2" charset="-122"/>
                </a:rPr>
                <a:t> </a:t>
              </a:r>
              <a:r>
                <a:rPr lang="zh-CN" altLang="en-US" sz="2400" b="0" spc="100" dirty="0">
                  <a:solidFill>
                    <a:srgbClr val="F7F5F8"/>
                  </a:solidFill>
                  <a:latin typeface="Yuanti SC" panose="02010600040101010101" pitchFamily="2" charset="-122"/>
                  <a:ea typeface="Yuanti SC" panose="02010600040101010101" pitchFamily="2" charset="-122"/>
                </a:rPr>
                <a:t>耶和华却对撒母耳说：“不要看他的外貌和他身材高大，我不拣选他。因为耶和华不像人看人，人是看外貌，耶和华是看内心。”</a:t>
              </a:r>
              <a:endParaRPr lang="en-SG" altLang="zh-CN" sz="2400" b="0" spc="100" dirty="0">
                <a:solidFill>
                  <a:srgbClr val="F7F5F8"/>
                </a:solidFill>
                <a:latin typeface="Yuanti SC" panose="02010600040101010101" pitchFamily="2" charset="-122"/>
                <a:ea typeface="Yuanti SC" panose="02010600040101010101" pitchFamily="2" charset="-122"/>
              </a:endParaRPr>
            </a:p>
          </p:txBody>
        </p:sp>
      </p:grpSp>
    </p:spTree>
    <p:extLst>
      <p:ext uri="{BB962C8B-B14F-4D97-AF65-F5344CB8AC3E}">
        <p14:creationId xmlns:p14="http://schemas.microsoft.com/office/powerpoint/2010/main" val="244498060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36298B-65B7-E3A9-8092-C80C35E9E482}"/>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C1A9971F-72B5-9E38-0365-FFB4DB79E684}"/>
              </a:ext>
            </a:extLst>
          </p:cNvPr>
          <p:cNvGrpSpPr/>
          <p:nvPr/>
        </p:nvGrpSpPr>
        <p:grpSpPr>
          <a:xfrm>
            <a:off x="609600" y="1318878"/>
            <a:ext cx="7924800" cy="2505743"/>
            <a:chOff x="609600" y="841688"/>
            <a:chExt cx="7924800" cy="2505743"/>
          </a:xfrm>
        </p:grpSpPr>
        <p:sp>
          <p:nvSpPr>
            <p:cNvPr id="6" name="TextBox 5">
              <a:extLst>
                <a:ext uri="{FF2B5EF4-FFF2-40B4-BE49-F238E27FC236}">
                  <a16:creationId xmlns:a16="http://schemas.microsoft.com/office/drawing/2014/main" id="{D9ACCD09-3042-6003-5947-DD0926946640}"/>
                </a:ext>
              </a:extLst>
            </p:cNvPr>
            <p:cNvSpPr txBox="1"/>
            <p:nvPr/>
          </p:nvSpPr>
          <p:spPr>
            <a:xfrm>
              <a:off x="2971800" y="841688"/>
              <a:ext cx="5562600" cy="1086708"/>
            </a:xfrm>
            <a:prstGeom prst="rect">
              <a:avLst/>
            </a:prstGeom>
            <a:noFill/>
            <a:effectLst/>
          </p:spPr>
          <p:txBody>
            <a:bodyPr wrap="square" rtlCol="0">
              <a:spAutoFit/>
            </a:bodyPr>
            <a:lstStyle/>
            <a:p>
              <a:pPr algn="just">
                <a:lnSpc>
                  <a:spcPct val="110000"/>
                </a:lnSpc>
              </a:pPr>
              <a:r>
                <a:rPr lang="en-SG" sz="2000" b="0" spc="100" baseline="30000" dirty="0">
                  <a:solidFill>
                    <a:srgbClr val="FFD600"/>
                  </a:solidFill>
                  <a:latin typeface="Montserrat Medium" pitchFamily="2" charset="77"/>
                </a:rPr>
                <a:t>28 </a:t>
              </a:r>
              <a:r>
                <a:rPr lang="en-SG" sz="2000" b="0" spc="100" dirty="0">
                  <a:solidFill>
                    <a:schemeClr val="tx1"/>
                  </a:solidFill>
                  <a:latin typeface="Montserrat" pitchFamily="2" charset="77"/>
                </a:rPr>
                <a:t>He replied, “Blessed rather are those who hear the word of God and obey it.”</a:t>
              </a:r>
            </a:p>
          </p:txBody>
        </p:sp>
        <p:sp>
          <p:nvSpPr>
            <p:cNvPr id="7" name="TextBox 6">
              <a:extLst>
                <a:ext uri="{FF2B5EF4-FFF2-40B4-BE49-F238E27FC236}">
                  <a16:creationId xmlns:a16="http://schemas.microsoft.com/office/drawing/2014/main" id="{256FE964-48C2-8414-2B67-29997634B5EF}"/>
                </a:ext>
              </a:extLst>
            </p:cNvPr>
            <p:cNvSpPr txBox="1"/>
            <p:nvPr/>
          </p:nvSpPr>
          <p:spPr>
            <a:xfrm>
              <a:off x="614680" y="841688"/>
              <a:ext cx="1905000" cy="461665"/>
            </a:xfrm>
            <a:prstGeom prst="rect">
              <a:avLst/>
            </a:prstGeom>
            <a:noFill/>
          </p:spPr>
          <p:txBody>
            <a:bodyPr wrap="square" rtlCol="0">
              <a:spAutoFit/>
            </a:bodyPr>
            <a:lstStyle/>
            <a:p>
              <a:r>
                <a:rPr lang="en-US" altLang="zh-CN" sz="1200" spc="100" dirty="0">
                  <a:solidFill>
                    <a:srgbClr val="FFD600"/>
                  </a:solidFill>
                  <a:latin typeface="Montserrat" pitchFamily="2" charset="77"/>
                  <a:cs typeface="Avenir Book"/>
                </a:rPr>
                <a:t>LUKE 11:28</a:t>
              </a:r>
            </a:p>
            <a:p>
              <a:r>
                <a:rPr lang="en-US" altLang="zh-CN" sz="1200" spc="100" dirty="0">
                  <a:solidFill>
                    <a:srgbClr val="FFD600"/>
                  </a:solidFill>
                  <a:latin typeface="Montserrat" pitchFamily="2" charset="77"/>
                  <a:cs typeface="Avenir Book"/>
                </a:rPr>
                <a:t>(NIV)</a:t>
              </a:r>
            </a:p>
          </p:txBody>
        </p:sp>
        <p:sp>
          <p:nvSpPr>
            <p:cNvPr id="8" name="TextBox 7">
              <a:extLst>
                <a:ext uri="{FF2B5EF4-FFF2-40B4-BE49-F238E27FC236}">
                  <a16:creationId xmlns:a16="http://schemas.microsoft.com/office/drawing/2014/main" id="{74F26C20-E70F-038D-E6C4-1137E285E5C4}"/>
                </a:ext>
              </a:extLst>
            </p:cNvPr>
            <p:cNvSpPr txBox="1"/>
            <p:nvPr/>
          </p:nvSpPr>
          <p:spPr>
            <a:xfrm>
              <a:off x="609600" y="2516434"/>
              <a:ext cx="1981200" cy="584775"/>
            </a:xfrm>
            <a:prstGeom prst="rect">
              <a:avLst/>
            </a:prstGeom>
            <a:noFill/>
          </p:spPr>
          <p:txBody>
            <a:bodyPr wrap="square" rtlCol="0">
              <a:spAutoFit/>
            </a:bodyPr>
            <a:lstStyle/>
            <a:p>
              <a:r>
                <a:rPr lang="zh-CN" altLang="en-US" spc="100" dirty="0">
                  <a:solidFill>
                    <a:srgbClr val="FFD600"/>
                  </a:solidFill>
                  <a:latin typeface="FZZhunYuan-M02S" panose="03000509000000000000" pitchFamily="66" charset="-122"/>
                  <a:ea typeface="FZZhunYuan-M02S" panose="03000509000000000000" pitchFamily="66" charset="-122"/>
                </a:rPr>
                <a:t>路加福音 </a:t>
              </a:r>
              <a:r>
                <a:rPr lang="en-US" altLang="zh-CN" spc="100" dirty="0">
                  <a:solidFill>
                    <a:srgbClr val="FFD600"/>
                  </a:solidFill>
                  <a:latin typeface="FZZhunYuan-M02S" panose="03000509000000000000" pitchFamily="66" charset="-122"/>
                  <a:ea typeface="FZZhunYuan-M02S" panose="03000509000000000000" pitchFamily="66" charset="-122"/>
                </a:rPr>
                <a:t>11:28 (</a:t>
              </a:r>
              <a:r>
                <a:rPr lang="en-SG" altLang="zh-CN" spc="100" dirty="0">
                  <a:solidFill>
                    <a:srgbClr val="FFD600"/>
                  </a:solidFill>
                  <a:latin typeface="FZZhunYuan-M02S" panose="03000509000000000000" pitchFamily="66" charset="-122"/>
                  <a:ea typeface="FZZhunYuan-M02S" panose="03000509000000000000" pitchFamily="66" charset="-122"/>
                </a:rPr>
                <a:t>CUVMPS)</a:t>
              </a:r>
              <a:endParaRPr lang="en-SG" spc="100" dirty="0">
                <a:solidFill>
                  <a:srgbClr val="FFD600"/>
                </a:solidFill>
                <a:latin typeface="FZZhunYuan-M02S" panose="03000509000000000000" pitchFamily="66" charset="-122"/>
                <a:ea typeface="FZZhunYuan-M02S" panose="03000509000000000000" pitchFamily="66" charset="-122"/>
              </a:endParaRPr>
            </a:p>
          </p:txBody>
        </p:sp>
        <p:sp>
          <p:nvSpPr>
            <p:cNvPr id="9" name="TextBox 8">
              <a:extLst>
                <a:ext uri="{FF2B5EF4-FFF2-40B4-BE49-F238E27FC236}">
                  <a16:creationId xmlns:a16="http://schemas.microsoft.com/office/drawing/2014/main" id="{AE0ADF10-0804-7587-444F-EAA51D7524AB}"/>
                </a:ext>
              </a:extLst>
            </p:cNvPr>
            <p:cNvSpPr txBox="1"/>
            <p:nvPr/>
          </p:nvSpPr>
          <p:spPr>
            <a:xfrm>
              <a:off x="2971800" y="2516434"/>
              <a:ext cx="5562600" cy="830997"/>
            </a:xfrm>
            <a:prstGeom prst="rect">
              <a:avLst/>
            </a:prstGeom>
            <a:noFill/>
            <a:effectLst/>
          </p:spPr>
          <p:txBody>
            <a:bodyPr wrap="square" rtlCol="0">
              <a:spAutoFit/>
            </a:bodyPr>
            <a:lstStyle/>
            <a:p>
              <a:pPr algn="just"/>
              <a:r>
                <a:rPr lang="en-US" altLang="zh-CN" sz="2400" b="0" spc="100" baseline="30000" dirty="0">
                  <a:solidFill>
                    <a:srgbClr val="FFD600"/>
                  </a:solidFill>
                  <a:latin typeface="Yuanti SC" panose="02010600040101010101" pitchFamily="2" charset="-122"/>
                  <a:ea typeface="Yuanti SC" panose="02010600040101010101" pitchFamily="2" charset="-122"/>
                </a:rPr>
                <a:t>28</a:t>
              </a:r>
              <a:r>
                <a:rPr lang="en-US" altLang="zh-CN" sz="2400" b="0" spc="100" dirty="0">
                  <a:solidFill>
                    <a:srgbClr val="F7F5F8"/>
                  </a:solidFill>
                  <a:latin typeface="Yuanti SC" panose="02010600040101010101" pitchFamily="2" charset="-122"/>
                  <a:ea typeface="Yuanti SC" panose="02010600040101010101" pitchFamily="2" charset="-122"/>
                </a:rPr>
                <a:t> </a:t>
              </a:r>
              <a:r>
                <a:rPr lang="zh-CN" altLang="en-US" sz="2400" b="0" spc="100" dirty="0">
                  <a:solidFill>
                    <a:srgbClr val="F7F5F8"/>
                  </a:solidFill>
                  <a:latin typeface="Yuanti SC" panose="02010600040101010101" pitchFamily="2" charset="-122"/>
                  <a:ea typeface="Yuanti SC" panose="02010600040101010101" pitchFamily="2" charset="-122"/>
                </a:rPr>
                <a:t>耶稣说：“是，却还不如听神之道而遵守的人有福！”</a:t>
              </a:r>
              <a:endParaRPr lang="en-SG" altLang="zh-CN" sz="2400" b="0" spc="100" dirty="0">
                <a:solidFill>
                  <a:srgbClr val="F7F5F8"/>
                </a:solidFill>
                <a:latin typeface="Yuanti SC" panose="02010600040101010101" pitchFamily="2" charset="-122"/>
                <a:ea typeface="Yuanti SC" panose="02010600040101010101" pitchFamily="2" charset="-122"/>
              </a:endParaRPr>
            </a:p>
          </p:txBody>
        </p:sp>
      </p:grpSp>
    </p:spTree>
    <p:extLst>
      <p:ext uri="{BB962C8B-B14F-4D97-AF65-F5344CB8AC3E}">
        <p14:creationId xmlns:p14="http://schemas.microsoft.com/office/powerpoint/2010/main" val="341614767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7E48F3-FFC4-D4A7-6C8C-C5E3C5EACAB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2792208-A286-E5FD-65E8-696D19A2C55D}"/>
              </a:ext>
            </a:extLst>
          </p:cNvPr>
          <p:cNvSpPr txBox="1"/>
          <p:nvPr/>
        </p:nvSpPr>
        <p:spPr>
          <a:xfrm>
            <a:off x="609600" y="1653870"/>
            <a:ext cx="7924800" cy="1835759"/>
          </a:xfrm>
          <a:prstGeom prst="rect">
            <a:avLst/>
          </a:prstGeom>
          <a:noFill/>
        </p:spPr>
        <p:txBody>
          <a:bodyPr wrap="square" rtlCol="0">
            <a:spAutoFit/>
          </a:bodyPr>
          <a:lstStyle/>
          <a:p>
            <a:pPr marL="0" marR="0" lvl="0" indent="0" algn="ctr" defTabSz="284705" rtl="0" eaLnBrk="1" fontAlgn="base" latinLnBrk="0" hangingPunct="1">
              <a:lnSpc>
                <a:spcPct val="110000"/>
              </a:lnSpc>
              <a:spcBef>
                <a:spcPct val="0"/>
              </a:spcBef>
              <a:spcAft>
                <a:spcPct val="0"/>
              </a:spcAft>
              <a:buClrTx/>
              <a:buSzTx/>
              <a:buFontTx/>
              <a:buNone/>
              <a:tabLst/>
              <a:defRPr/>
            </a:pPr>
            <a:r>
              <a:rPr kumimoji="0" lang="en-US" altLang="zh-CN" sz="2400" b="0" i="0" u="none" strike="noStrike" kern="1200" cap="none" spc="100" normalizeH="0" baseline="0" noProof="0" dirty="0">
                <a:ln>
                  <a:noFill/>
                </a:ln>
                <a:solidFill>
                  <a:prstClr val="white"/>
                </a:solidFill>
                <a:effectLst/>
                <a:uLnTx/>
                <a:uFillTx/>
                <a:latin typeface="Montserrat" pitchFamily="2" charset="77"/>
                <a:ea typeface="Arial Unicode MS" pitchFamily="34" charset="-128"/>
                <a:cs typeface="Arial Unicode MS" pitchFamily="34" charset="-128"/>
              </a:rPr>
              <a:t>“I prayed for faith,</a:t>
            </a:r>
            <a:r>
              <a:rPr lang="en-US" altLang="zh-CN" sz="2400" b="0" spc="100" dirty="0">
                <a:solidFill>
                  <a:prstClr val="white"/>
                </a:solidFill>
                <a:latin typeface="Montserrat" pitchFamily="2" charset="77"/>
              </a:rPr>
              <a:t> </a:t>
            </a:r>
            <a:r>
              <a:rPr kumimoji="0" lang="en-US" altLang="zh-CN" sz="2400" b="0" i="0" u="none" strike="noStrike" kern="1200" cap="none" spc="100" normalizeH="0" baseline="0" noProof="0" dirty="0">
                <a:ln>
                  <a:noFill/>
                </a:ln>
                <a:solidFill>
                  <a:prstClr val="white"/>
                </a:solidFill>
                <a:effectLst/>
                <a:uLnTx/>
                <a:uFillTx/>
                <a:latin typeface="Montserrat" pitchFamily="2" charset="77"/>
                <a:ea typeface="Arial Unicode MS" pitchFamily="34" charset="-128"/>
                <a:cs typeface="Arial Unicode MS" pitchFamily="34" charset="-128"/>
              </a:rPr>
              <a:t>and thought that someday faith would come down and strike me like lightning. But faith did not seem to come.</a:t>
            </a:r>
          </a:p>
          <a:p>
            <a:pPr marL="0" marR="0" lvl="0" indent="0" algn="ctr" defTabSz="284705" rtl="0" eaLnBrk="1" fontAlgn="base" latinLnBrk="0" hangingPunct="1">
              <a:lnSpc>
                <a:spcPct val="110000"/>
              </a:lnSpc>
              <a:spcBef>
                <a:spcPct val="0"/>
              </a:spcBef>
              <a:spcAft>
                <a:spcPct val="0"/>
              </a:spcAft>
              <a:buClrTx/>
              <a:buSzTx/>
              <a:buFontTx/>
              <a:buNone/>
              <a:tabLst/>
              <a:defRPr/>
            </a:pPr>
            <a:endParaRPr kumimoji="0" lang="en-SG" sz="1600" b="0" i="0" u="none" strike="noStrike" kern="1200" cap="none" spc="100" normalizeH="0" baseline="0" noProof="0" dirty="0">
              <a:ln>
                <a:noFill/>
              </a:ln>
              <a:solidFill>
                <a:prstClr val="white"/>
              </a:solidFill>
              <a:effectLst/>
              <a:uLnTx/>
              <a:uFillTx/>
              <a:latin typeface="Montserrat" pitchFamily="2" charset="77"/>
              <a:ea typeface="Arial Unicode MS" pitchFamily="34" charset="-128"/>
              <a:cs typeface="Arial Unicode MS" pitchFamily="34" charset="-128"/>
            </a:endParaRPr>
          </a:p>
          <a:p>
            <a:pPr marL="0" marR="0" lvl="0" indent="0" algn="ctr" defTabSz="284705" rtl="0" eaLnBrk="1" fontAlgn="base" latinLnBrk="0" hangingPunct="1">
              <a:lnSpc>
                <a:spcPct val="110000"/>
              </a:lnSpc>
              <a:spcBef>
                <a:spcPct val="0"/>
              </a:spcBef>
              <a:spcAft>
                <a:spcPct val="0"/>
              </a:spcAft>
              <a:buClrTx/>
              <a:buSzTx/>
              <a:buFontTx/>
              <a:buNone/>
              <a:tabLst/>
              <a:defRPr/>
            </a:pPr>
            <a:r>
              <a:rPr lang="en-SG" spc="100" dirty="0">
                <a:solidFill>
                  <a:schemeClr val="tx1">
                    <a:lumMod val="65000"/>
                  </a:schemeClr>
                </a:solidFill>
                <a:latin typeface="Montserrat" pitchFamily="2" charset="77"/>
              </a:rPr>
              <a:t>D. L. MOODY</a:t>
            </a:r>
          </a:p>
        </p:txBody>
      </p:sp>
    </p:spTree>
    <p:extLst>
      <p:ext uri="{BB962C8B-B14F-4D97-AF65-F5344CB8AC3E}">
        <p14:creationId xmlns:p14="http://schemas.microsoft.com/office/powerpoint/2010/main" val="315557388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32791F-3A82-D08A-861D-614A2C0AD05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2EE5AD3-7A6B-FA96-9A47-4012FFF819F0}"/>
              </a:ext>
            </a:extLst>
          </p:cNvPr>
          <p:cNvSpPr txBox="1"/>
          <p:nvPr/>
        </p:nvSpPr>
        <p:spPr>
          <a:xfrm>
            <a:off x="609600" y="1653870"/>
            <a:ext cx="7924800" cy="1835759"/>
          </a:xfrm>
          <a:prstGeom prst="rect">
            <a:avLst/>
          </a:prstGeom>
          <a:noFill/>
        </p:spPr>
        <p:txBody>
          <a:bodyPr wrap="square" rtlCol="0">
            <a:spAutoFit/>
          </a:bodyPr>
          <a:lstStyle/>
          <a:p>
            <a:pPr lvl="0" algn="ctr">
              <a:lnSpc>
                <a:spcPct val="110000"/>
              </a:lnSpc>
              <a:defRPr/>
            </a:pPr>
            <a:r>
              <a:rPr lang="en-US" altLang="zh-CN" sz="2400" b="0" spc="100" dirty="0">
                <a:solidFill>
                  <a:prstClr val="white"/>
                </a:solidFill>
                <a:latin typeface="Montserrat" pitchFamily="2" charset="77"/>
              </a:rPr>
              <a:t>One day I read in the tenth chapter of</a:t>
            </a:r>
          </a:p>
          <a:p>
            <a:pPr lvl="0" algn="ctr">
              <a:lnSpc>
                <a:spcPct val="110000"/>
              </a:lnSpc>
              <a:defRPr/>
            </a:pPr>
            <a:r>
              <a:rPr lang="en-US" altLang="zh-CN" sz="2400" b="0" spc="100" dirty="0">
                <a:solidFill>
                  <a:prstClr val="white"/>
                </a:solidFill>
                <a:latin typeface="Montserrat" pitchFamily="2" charset="77"/>
              </a:rPr>
              <a:t>Romans, “Now faith comes by hearing,</a:t>
            </a:r>
          </a:p>
          <a:p>
            <a:pPr lvl="0" algn="ctr">
              <a:lnSpc>
                <a:spcPct val="110000"/>
              </a:lnSpc>
              <a:defRPr/>
            </a:pPr>
            <a:r>
              <a:rPr lang="en-US" altLang="zh-CN" sz="2400" b="0" spc="100" dirty="0">
                <a:solidFill>
                  <a:prstClr val="white"/>
                </a:solidFill>
                <a:latin typeface="Montserrat" pitchFamily="2" charset="77"/>
              </a:rPr>
              <a:t>and hearing by the Word of God.”</a:t>
            </a:r>
            <a:endParaRPr lang="en-SG" sz="2400" b="0" spc="100" dirty="0">
              <a:solidFill>
                <a:prstClr val="white"/>
              </a:solidFill>
              <a:latin typeface="Montserrat" pitchFamily="2" charset="77"/>
            </a:endParaRPr>
          </a:p>
          <a:p>
            <a:pPr marL="0" marR="0" lvl="0" indent="0" algn="ctr" defTabSz="284705" rtl="0" eaLnBrk="1" fontAlgn="base" latinLnBrk="0" hangingPunct="1">
              <a:lnSpc>
                <a:spcPct val="110000"/>
              </a:lnSpc>
              <a:spcBef>
                <a:spcPct val="0"/>
              </a:spcBef>
              <a:spcAft>
                <a:spcPct val="0"/>
              </a:spcAft>
              <a:buClrTx/>
              <a:buSzTx/>
              <a:buFontTx/>
              <a:buNone/>
              <a:tabLst/>
              <a:defRPr/>
            </a:pPr>
            <a:endParaRPr kumimoji="0" lang="en-SG" sz="1600" b="0" i="0" u="none" strike="noStrike" kern="1200" cap="none" spc="100" normalizeH="0" baseline="0" noProof="0" dirty="0">
              <a:ln>
                <a:noFill/>
              </a:ln>
              <a:solidFill>
                <a:prstClr val="white"/>
              </a:solidFill>
              <a:effectLst/>
              <a:uLnTx/>
              <a:uFillTx/>
              <a:latin typeface="Montserrat" pitchFamily="2" charset="77"/>
              <a:ea typeface="Arial Unicode MS" pitchFamily="34" charset="-128"/>
              <a:cs typeface="Arial Unicode MS" pitchFamily="34" charset="-128"/>
            </a:endParaRPr>
          </a:p>
          <a:p>
            <a:pPr lvl="0" algn="ctr">
              <a:lnSpc>
                <a:spcPct val="110000"/>
              </a:lnSpc>
              <a:defRPr/>
            </a:pPr>
            <a:r>
              <a:rPr lang="en-SG" spc="100" dirty="0">
                <a:solidFill>
                  <a:schemeClr val="tx1">
                    <a:lumMod val="65000"/>
                  </a:schemeClr>
                </a:solidFill>
                <a:latin typeface="Montserrat" pitchFamily="2" charset="77"/>
              </a:rPr>
              <a:t>D. L. MOODY</a:t>
            </a:r>
          </a:p>
        </p:txBody>
      </p:sp>
    </p:spTree>
    <p:extLst>
      <p:ext uri="{BB962C8B-B14F-4D97-AF65-F5344CB8AC3E}">
        <p14:creationId xmlns:p14="http://schemas.microsoft.com/office/powerpoint/2010/main" val="93135793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CE6F79-EAC5-08DC-F177-0450BBBCB15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ABB94D6-A168-9DE0-2A48-B3521D13DC5F}"/>
              </a:ext>
            </a:extLst>
          </p:cNvPr>
          <p:cNvSpPr txBox="1"/>
          <p:nvPr/>
        </p:nvSpPr>
        <p:spPr>
          <a:xfrm>
            <a:off x="609600" y="1653870"/>
            <a:ext cx="7924800" cy="1835759"/>
          </a:xfrm>
          <a:prstGeom prst="rect">
            <a:avLst/>
          </a:prstGeom>
          <a:noFill/>
        </p:spPr>
        <p:txBody>
          <a:bodyPr wrap="square" rtlCol="0">
            <a:spAutoFit/>
          </a:bodyPr>
          <a:lstStyle/>
          <a:p>
            <a:pPr algn="ctr">
              <a:lnSpc>
                <a:spcPct val="110000"/>
              </a:lnSpc>
              <a:defRPr/>
            </a:pPr>
            <a:r>
              <a:rPr lang="en-US" altLang="zh-CN" sz="2400" b="0" spc="100" dirty="0">
                <a:solidFill>
                  <a:prstClr val="white"/>
                </a:solidFill>
                <a:latin typeface="Montserrat" pitchFamily="2" charset="77"/>
              </a:rPr>
              <a:t>I had closed my Bible and prayed for faith.</a:t>
            </a:r>
          </a:p>
          <a:p>
            <a:pPr algn="ctr">
              <a:lnSpc>
                <a:spcPct val="110000"/>
              </a:lnSpc>
              <a:defRPr/>
            </a:pPr>
            <a:r>
              <a:rPr lang="en-US" altLang="zh-CN" sz="2400" b="0" spc="100" dirty="0">
                <a:solidFill>
                  <a:prstClr val="white"/>
                </a:solidFill>
                <a:latin typeface="Montserrat" pitchFamily="2" charset="77"/>
              </a:rPr>
              <a:t>I now opened my Bible, and began to study, and faith has been growing ever since.”</a:t>
            </a:r>
            <a:endParaRPr lang="en-SG" sz="2400" b="0" spc="100" dirty="0">
              <a:solidFill>
                <a:prstClr val="white"/>
              </a:solidFill>
              <a:latin typeface="Montserrat" pitchFamily="2" charset="77"/>
            </a:endParaRPr>
          </a:p>
          <a:p>
            <a:pPr marL="0" marR="0" lvl="0" indent="0" algn="ctr" defTabSz="284705" rtl="0" eaLnBrk="1" fontAlgn="base" latinLnBrk="0" hangingPunct="1">
              <a:lnSpc>
                <a:spcPct val="110000"/>
              </a:lnSpc>
              <a:spcBef>
                <a:spcPct val="0"/>
              </a:spcBef>
              <a:spcAft>
                <a:spcPct val="0"/>
              </a:spcAft>
              <a:buClrTx/>
              <a:buSzTx/>
              <a:buFontTx/>
              <a:buNone/>
              <a:tabLst/>
              <a:defRPr/>
            </a:pPr>
            <a:endParaRPr kumimoji="0" lang="en-SG" sz="1600" b="0" i="0" u="none" strike="noStrike" kern="1200" cap="none" spc="100" normalizeH="0" baseline="0" noProof="0" dirty="0">
              <a:ln>
                <a:noFill/>
              </a:ln>
              <a:solidFill>
                <a:prstClr val="white"/>
              </a:solidFill>
              <a:effectLst/>
              <a:uLnTx/>
              <a:uFillTx/>
              <a:latin typeface="Montserrat" pitchFamily="2" charset="77"/>
              <a:ea typeface="Arial Unicode MS" pitchFamily="34" charset="-128"/>
              <a:cs typeface="Arial Unicode MS" pitchFamily="34" charset="-128"/>
            </a:endParaRPr>
          </a:p>
          <a:p>
            <a:pPr lvl="0" algn="ctr">
              <a:lnSpc>
                <a:spcPct val="110000"/>
              </a:lnSpc>
              <a:defRPr/>
            </a:pPr>
            <a:r>
              <a:rPr lang="en-SG" spc="100" dirty="0">
                <a:solidFill>
                  <a:schemeClr val="tx1">
                    <a:lumMod val="65000"/>
                  </a:schemeClr>
                </a:solidFill>
                <a:latin typeface="Montserrat" pitchFamily="2" charset="77"/>
              </a:rPr>
              <a:t>D. L. MOODY</a:t>
            </a:r>
          </a:p>
        </p:txBody>
      </p:sp>
    </p:spTree>
    <p:extLst>
      <p:ext uri="{BB962C8B-B14F-4D97-AF65-F5344CB8AC3E}">
        <p14:creationId xmlns:p14="http://schemas.microsoft.com/office/powerpoint/2010/main" val="327656523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441EB6-65D2-4D0B-3F5C-E60AA79797F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82735FD-0ACB-479B-2350-F058C16D149B}"/>
              </a:ext>
            </a:extLst>
          </p:cNvPr>
          <p:cNvSpPr txBox="1"/>
          <p:nvPr/>
        </p:nvSpPr>
        <p:spPr>
          <a:xfrm>
            <a:off x="609600" y="1248503"/>
            <a:ext cx="7924800" cy="2646494"/>
          </a:xfrm>
          <a:prstGeom prst="rect">
            <a:avLst/>
          </a:prstGeom>
          <a:noFill/>
        </p:spPr>
        <p:txBody>
          <a:bodyPr wrap="square" rtlCol="0">
            <a:spAutoFit/>
          </a:bodyPr>
          <a:lstStyle/>
          <a:p>
            <a:pPr algn="ctr">
              <a:lnSpc>
                <a:spcPct val="110000"/>
              </a:lnSpc>
            </a:pPr>
            <a:r>
              <a:rPr lang="zh-TW" altLang="en-US" sz="2400" b="0" spc="100" dirty="0">
                <a:solidFill>
                  <a:schemeClr val="tx1"/>
                </a:solidFill>
                <a:latin typeface="Yuanti SC" panose="02010600040101010101" pitchFamily="2" charset="-122"/>
                <a:ea typeface="Yuanti SC" panose="02010600040101010101" pitchFamily="2" charset="-122"/>
              </a:rPr>
              <a:t>我曾求神赐我信心，心想总有一天，信心会像闪电</a:t>
            </a:r>
            <a:endParaRPr lang="en-SG" altLang="zh-TW" sz="2400" b="0" spc="100" dirty="0">
              <a:solidFill>
                <a:schemeClr val="tx1"/>
              </a:solidFill>
              <a:latin typeface="Yuanti SC" panose="02010600040101010101" pitchFamily="2" charset="-122"/>
              <a:ea typeface="Yuanti SC" panose="02010600040101010101" pitchFamily="2" charset="-122"/>
            </a:endParaRPr>
          </a:p>
          <a:p>
            <a:pPr algn="ctr">
              <a:lnSpc>
                <a:spcPct val="110000"/>
              </a:lnSpc>
            </a:pPr>
            <a:r>
              <a:rPr lang="zh-TW" altLang="en-US" sz="2400" b="0" spc="100" dirty="0">
                <a:solidFill>
                  <a:schemeClr val="tx1"/>
                </a:solidFill>
                <a:latin typeface="Yuanti SC" panose="02010600040101010101" pitchFamily="2" charset="-122"/>
                <a:ea typeface="Yuanti SC" panose="02010600040101010101" pitchFamily="2" charset="-122"/>
              </a:rPr>
              <a:t>一样临到我。但信心似乎没有来。一天，我读到罗马书第十章：‘信道是从听道来的，听道是从基督的话来的。’</a:t>
            </a:r>
            <a:endParaRPr lang="en-SG" altLang="zh-TW" sz="2400" b="0" spc="100" dirty="0">
              <a:solidFill>
                <a:schemeClr val="tx1"/>
              </a:solidFill>
              <a:latin typeface="Yuanti SC" panose="02010600040101010101" pitchFamily="2" charset="-122"/>
              <a:ea typeface="Yuanti SC" panose="02010600040101010101" pitchFamily="2" charset="-122"/>
            </a:endParaRPr>
          </a:p>
          <a:p>
            <a:pPr algn="ctr">
              <a:lnSpc>
                <a:spcPct val="110000"/>
              </a:lnSpc>
            </a:pPr>
            <a:r>
              <a:rPr lang="zh-TW" altLang="en-US" sz="2400" b="0" spc="100" dirty="0">
                <a:solidFill>
                  <a:schemeClr val="tx1"/>
                </a:solidFill>
                <a:latin typeface="Yuanti SC" panose="02010600040101010101" pitchFamily="2" charset="-122"/>
                <a:ea typeface="Yuanti SC" panose="02010600040101010101" pitchFamily="2" charset="-122"/>
              </a:rPr>
              <a:t>我合上圣经，再次祈求信心临到。现在我开始</a:t>
            </a:r>
            <a:endParaRPr lang="en-SG" altLang="zh-TW" sz="2400" b="0" spc="100" dirty="0">
              <a:solidFill>
                <a:schemeClr val="tx1"/>
              </a:solidFill>
              <a:latin typeface="Yuanti SC" panose="02010600040101010101" pitchFamily="2" charset="-122"/>
              <a:ea typeface="Yuanti SC" panose="02010600040101010101" pitchFamily="2" charset="-122"/>
            </a:endParaRPr>
          </a:p>
          <a:p>
            <a:pPr algn="ctr">
              <a:lnSpc>
                <a:spcPct val="110000"/>
              </a:lnSpc>
            </a:pPr>
            <a:r>
              <a:rPr lang="zh-TW" altLang="en-US" sz="2400" b="0" spc="100" dirty="0">
                <a:solidFill>
                  <a:schemeClr val="tx1"/>
                </a:solidFill>
                <a:latin typeface="Yuanti SC" panose="02010600040101010101" pitchFamily="2" charset="-122"/>
                <a:ea typeface="Yuanti SC" panose="02010600040101010101" pitchFamily="2" charset="-122"/>
              </a:rPr>
              <a:t>研读圣经，从此我的信心便与日俱增。”</a:t>
            </a:r>
            <a:endParaRPr lang="en-US" b="0" spc="100" dirty="0">
              <a:solidFill>
                <a:schemeClr val="tx1">
                  <a:lumMod val="65000"/>
                </a:schemeClr>
              </a:solidFill>
              <a:latin typeface="Montserrat" pitchFamily="2" charset="77"/>
            </a:endParaRPr>
          </a:p>
          <a:p>
            <a:pPr algn="ctr">
              <a:lnSpc>
                <a:spcPct val="110000"/>
              </a:lnSpc>
            </a:pPr>
            <a:endParaRPr lang="en-SG" altLang="zh-CN" b="0" spc="100" dirty="0">
              <a:solidFill>
                <a:schemeClr val="tx1">
                  <a:lumMod val="65000"/>
                </a:schemeClr>
              </a:solidFill>
              <a:latin typeface="FZZhunYuan-M02S" panose="02010601030101010101" pitchFamily="2" charset="-122"/>
              <a:ea typeface="FZZhunYuan-M02S" panose="02010601030101010101" pitchFamily="2" charset="-122"/>
            </a:endParaRPr>
          </a:p>
          <a:p>
            <a:pPr algn="ctr">
              <a:lnSpc>
                <a:spcPct val="110000"/>
              </a:lnSpc>
            </a:pPr>
            <a:r>
              <a:rPr lang="zh-CN" altLang="en-US" b="0" spc="100" dirty="0">
                <a:solidFill>
                  <a:schemeClr val="tx1">
                    <a:lumMod val="65000"/>
                  </a:schemeClr>
                </a:solidFill>
                <a:latin typeface="FZZhunYuan-M02S" panose="02010601030101010101" pitchFamily="2" charset="-122"/>
                <a:ea typeface="FZZhunYuan-M02S" panose="02010601030101010101" pitchFamily="2" charset="-122"/>
              </a:rPr>
              <a:t>慕迪</a:t>
            </a:r>
            <a:endParaRPr lang="en-SG" b="0" i="1" spc="100" dirty="0">
              <a:solidFill>
                <a:schemeClr val="tx1">
                  <a:lumMod val="65000"/>
                </a:schemeClr>
              </a:solidFill>
              <a:latin typeface="FZZhunYuan-M02S" panose="02010601030101010101" pitchFamily="2" charset="-122"/>
              <a:ea typeface="FZZhunYuan-M02S" panose="02010601030101010101" pitchFamily="2" charset="-122"/>
            </a:endParaRPr>
          </a:p>
        </p:txBody>
      </p:sp>
    </p:spTree>
    <p:extLst>
      <p:ext uri="{BB962C8B-B14F-4D97-AF65-F5344CB8AC3E}">
        <p14:creationId xmlns:p14="http://schemas.microsoft.com/office/powerpoint/2010/main" val="201964634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1BABB7-4AEC-7925-AD30-4112FE472315}"/>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5AF0F073-4650-EA2C-3ED8-E293058BDE2B}"/>
              </a:ext>
            </a:extLst>
          </p:cNvPr>
          <p:cNvGrpSpPr/>
          <p:nvPr/>
        </p:nvGrpSpPr>
        <p:grpSpPr>
          <a:xfrm>
            <a:off x="609600" y="971817"/>
            <a:ext cx="7924800" cy="3199865"/>
            <a:chOff x="609600" y="516898"/>
            <a:chExt cx="7924800" cy="3199865"/>
          </a:xfrm>
        </p:grpSpPr>
        <p:sp>
          <p:nvSpPr>
            <p:cNvPr id="6" name="TextBox 5">
              <a:extLst>
                <a:ext uri="{FF2B5EF4-FFF2-40B4-BE49-F238E27FC236}">
                  <a16:creationId xmlns:a16="http://schemas.microsoft.com/office/drawing/2014/main" id="{0C7AA8A5-101E-BFEC-FC09-DB6B08BC4206}"/>
                </a:ext>
              </a:extLst>
            </p:cNvPr>
            <p:cNvSpPr txBox="1"/>
            <p:nvPr/>
          </p:nvSpPr>
          <p:spPr>
            <a:xfrm>
              <a:off x="2971800" y="516898"/>
              <a:ext cx="5562600" cy="1425262"/>
            </a:xfrm>
            <a:prstGeom prst="rect">
              <a:avLst/>
            </a:prstGeom>
            <a:noFill/>
            <a:effectLst/>
          </p:spPr>
          <p:txBody>
            <a:bodyPr wrap="square" rtlCol="0">
              <a:spAutoFit/>
            </a:bodyPr>
            <a:lstStyle/>
            <a:p>
              <a:pPr algn="just">
                <a:lnSpc>
                  <a:spcPct val="110000"/>
                </a:lnSpc>
              </a:pPr>
              <a:r>
                <a:rPr lang="en-SG" sz="2000" b="0" spc="100" baseline="30000" dirty="0">
                  <a:solidFill>
                    <a:srgbClr val="FFD600"/>
                  </a:solidFill>
                  <a:latin typeface="Montserrat Medium" pitchFamily="2" charset="77"/>
                </a:rPr>
                <a:t>15 </a:t>
              </a:r>
              <a:r>
                <a:rPr lang="en-SG" sz="2000" b="0" spc="100" dirty="0">
                  <a:solidFill>
                    <a:schemeClr val="tx1"/>
                  </a:solidFill>
                  <a:latin typeface="Montserrat" pitchFamily="2" charset="77"/>
                </a:rPr>
                <a:t>And he died for all, that those who live should no longer live for themselves but for him who died for them and was raised again.</a:t>
              </a:r>
            </a:p>
          </p:txBody>
        </p:sp>
        <p:sp>
          <p:nvSpPr>
            <p:cNvPr id="7" name="TextBox 6">
              <a:extLst>
                <a:ext uri="{FF2B5EF4-FFF2-40B4-BE49-F238E27FC236}">
                  <a16:creationId xmlns:a16="http://schemas.microsoft.com/office/drawing/2014/main" id="{F6EC55E7-06B1-C0DE-E3F1-CCD5D257D68C}"/>
                </a:ext>
              </a:extLst>
            </p:cNvPr>
            <p:cNvSpPr txBox="1"/>
            <p:nvPr/>
          </p:nvSpPr>
          <p:spPr>
            <a:xfrm>
              <a:off x="614680" y="516898"/>
              <a:ext cx="1976120" cy="646331"/>
            </a:xfrm>
            <a:prstGeom prst="rect">
              <a:avLst/>
            </a:prstGeom>
            <a:noFill/>
          </p:spPr>
          <p:txBody>
            <a:bodyPr wrap="square" rtlCol="0">
              <a:spAutoFit/>
            </a:bodyPr>
            <a:lstStyle/>
            <a:p>
              <a:r>
                <a:rPr lang="en-US" altLang="zh-CN" sz="1200" spc="100" dirty="0">
                  <a:solidFill>
                    <a:srgbClr val="FFD600"/>
                  </a:solidFill>
                  <a:latin typeface="Montserrat" pitchFamily="2" charset="77"/>
                  <a:cs typeface="Avenir Book"/>
                </a:rPr>
                <a:t>2 CORINTHIANS 5:15</a:t>
              </a:r>
            </a:p>
            <a:p>
              <a:r>
                <a:rPr lang="en-US" altLang="zh-CN" sz="1200" spc="100" dirty="0">
                  <a:solidFill>
                    <a:srgbClr val="FFD600"/>
                  </a:solidFill>
                  <a:latin typeface="Montserrat" pitchFamily="2" charset="77"/>
                  <a:cs typeface="Avenir Book"/>
                </a:rPr>
                <a:t>(NIV)</a:t>
              </a:r>
            </a:p>
          </p:txBody>
        </p:sp>
        <p:sp>
          <p:nvSpPr>
            <p:cNvPr id="8" name="TextBox 7">
              <a:extLst>
                <a:ext uri="{FF2B5EF4-FFF2-40B4-BE49-F238E27FC236}">
                  <a16:creationId xmlns:a16="http://schemas.microsoft.com/office/drawing/2014/main" id="{3932D070-B6C7-E2BE-50D4-385B75528805}"/>
                </a:ext>
              </a:extLst>
            </p:cNvPr>
            <p:cNvSpPr txBox="1"/>
            <p:nvPr/>
          </p:nvSpPr>
          <p:spPr>
            <a:xfrm>
              <a:off x="609600" y="2516434"/>
              <a:ext cx="1981200" cy="584775"/>
            </a:xfrm>
            <a:prstGeom prst="rect">
              <a:avLst/>
            </a:prstGeom>
            <a:noFill/>
          </p:spPr>
          <p:txBody>
            <a:bodyPr wrap="square" rtlCol="0">
              <a:spAutoFit/>
            </a:bodyPr>
            <a:lstStyle/>
            <a:p>
              <a:r>
                <a:rPr lang="zh-CN" altLang="en-US" spc="100" dirty="0">
                  <a:solidFill>
                    <a:srgbClr val="FFD600"/>
                  </a:solidFill>
                  <a:latin typeface="FZZhunYuan-M02S" panose="03000509000000000000" pitchFamily="66" charset="-122"/>
                  <a:ea typeface="FZZhunYuan-M02S" panose="03000509000000000000" pitchFamily="66" charset="-122"/>
                </a:rPr>
                <a:t>哥林多后书 </a:t>
              </a:r>
              <a:r>
                <a:rPr lang="en-US" altLang="zh-CN" spc="100" dirty="0">
                  <a:solidFill>
                    <a:srgbClr val="FFD600"/>
                  </a:solidFill>
                  <a:latin typeface="FZZhunYuan-M02S" panose="03000509000000000000" pitchFamily="66" charset="-122"/>
                  <a:ea typeface="FZZhunYuan-M02S" panose="03000509000000000000" pitchFamily="66" charset="-122"/>
                </a:rPr>
                <a:t>5:15 (</a:t>
              </a:r>
              <a:r>
                <a:rPr lang="en-SG" altLang="zh-CN" spc="100" dirty="0">
                  <a:solidFill>
                    <a:srgbClr val="FFD600"/>
                  </a:solidFill>
                  <a:latin typeface="FZZhunYuan-M02S" panose="03000509000000000000" pitchFamily="66" charset="-122"/>
                  <a:ea typeface="FZZhunYuan-M02S" panose="03000509000000000000" pitchFamily="66" charset="-122"/>
                </a:rPr>
                <a:t>CUVMPS)</a:t>
              </a:r>
              <a:endParaRPr lang="en-SG" spc="100" dirty="0">
                <a:solidFill>
                  <a:srgbClr val="FFD600"/>
                </a:solidFill>
                <a:latin typeface="FZZhunYuan-M02S" panose="03000509000000000000" pitchFamily="66" charset="-122"/>
                <a:ea typeface="FZZhunYuan-M02S" panose="03000509000000000000" pitchFamily="66" charset="-122"/>
              </a:endParaRPr>
            </a:p>
          </p:txBody>
        </p:sp>
        <p:sp>
          <p:nvSpPr>
            <p:cNvPr id="9" name="TextBox 8">
              <a:extLst>
                <a:ext uri="{FF2B5EF4-FFF2-40B4-BE49-F238E27FC236}">
                  <a16:creationId xmlns:a16="http://schemas.microsoft.com/office/drawing/2014/main" id="{60B74BD1-9252-6648-5406-0AB60E9A3681}"/>
                </a:ext>
              </a:extLst>
            </p:cNvPr>
            <p:cNvSpPr txBox="1"/>
            <p:nvPr/>
          </p:nvSpPr>
          <p:spPr>
            <a:xfrm>
              <a:off x="2971800" y="2516434"/>
              <a:ext cx="5562600" cy="1200329"/>
            </a:xfrm>
            <a:prstGeom prst="rect">
              <a:avLst/>
            </a:prstGeom>
            <a:noFill/>
            <a:effectLst/>
          </p:spPr>
          <p:txBody>
            <a:bodyPr wrap="square" rtlCol="0">
              <a:spAutoFit/>
            </a:bodyPr>
            <a:lstStyle/>
            <a:p>
              <a:pPr algn="just"/>
              <a:r>
                <a:rPr lang="en-US" altLang="zh-CN" sz="2400" b="0" spc="100" baseline="30000" dirty="0">
                  <a:solidFill>
                    <a:srgbClr val="FFD600"/>
                  </a:solidFill>
                  <a:latin typeface="Yuanti SC" panose="02010600040101010101" pitchFamily="2" charset="-122"/>
                  <a:ea typeface="Yuanti SC" panose="02010600040101010101" pitchFamily="2" charset="-122"/>
                </a:rPr>
                <a:t>15</a:t>
              </a:r>
              <a:r>
                <a:rPr lang="en-US" altLang="zh-CN" sz="2400" b="0" spc="100" dirty="0">
                  <a:solidFill>
                    <a:srgbClr val="F7F5F8"/>
                  </a:solidFill>
                  <a:latin typeface="Yuanti SC" panose="02010600040101010101" pitchFamily="2" charset="-122"/>
                  <a:ea typeface="Yuanti SC" panose="02010600040101010101" pitchFamily="2" charset="-122"/>
                </a:rPr>
                <a:t> </a:t>
              </a:r>
              <a:r>
                <a:rPr lang="zh-CN" altLang="en-US" sz="2400" b="0" spc="100" dirty="0">
                  <a:solidFill>
                    <a:srgbClr val="F7F5F8"/>
                  </a:solidFill>
                  <a:latin typeface="Yuanti SC" panose="02010600040101010101" pitchFamily="2" charset="-122"/>
                  <a:ea typeface="Yuanti SC" panose="02010600040101010101" pitchFamily="2" charset="-122"/>
                </a:rPr>
                <a:t>并且他替众人死，是叫那些活着的人不再为自己活，乃为替他们死而复活的主活。</a:t>
              </a:r>
              <a:endParaRPr lang="en-SG" altLang="zh-CN" sz="2400" b="0" spc="100" dirty="0">
                <a:solidFill>
                  <a:srgbClr val="F7F5F8"/>
                </a:solidFill>
                <a:latin typeface="Yuanti SC" panose="02010600040101010101" pitchFamily="2" charset="-122"/>
                <a:ea typeface="Yuanti SC" panose="02010600040101010101" pitchFamily="2" charset="-122"/>
              </a:endParaRPr>
            </a:p>
          </p:txBody>
        </p:sp>
      </p:grpSp>
    </p:spTree>
    <p:extLst>
      <p:ext uri="{BB962C8B-B14F-4D97-AF65-F5344CB8AC3E}">
        <p14:creationId xmlns:p14="http://schemas.microsoft.com/office/powerpoint/2010/main" val="139136851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AF768A-A2D0-A887-2E13-6E2299218CB9}"/>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5EB19FC7-6185-D48E-EA01-00B2D9FA4A08}"/>
              </a:ext>
            </a:extLst>
          </p:cNvPr>
          <p:cNvGrpSpPr/>
          <p:nvPr/>
        </p:nvGrpSpPr>
        <p:grpSpPr>
          <a:xfrm>
            <a:off x="609600" y="1622361"/>
            <a:ext cx="7924800" cy="1898778"/>
            <a:chOff x="609600" y="1202431"/>
            <a:chExt cx="7924800" cy="1898778"/>
          </a:xfrm>
        </p:grpSpPr>
        <p:sp>
          <p:nvSpPr>
            <p:cNvPr id="6" name="TextBox 5">
              <a:extLst>
                <a:ext uri="{FF2B5EF4-FFF2-40B4-BE49-F238E27FC236}">
                  <a16:creationId xmlns:a16="http://schemas.microsoft.com/office/drawing/2014/main" id="{01DE67B0-F15D-B001-8040-A1263E9DC92B}"/>
                </a:ext>
              </a:extLst>
            </p:cNvPr>
            <p:cNvSpPr txBox="1"/>
            <p:nvPr/>
          </p:nvSpPr>
          <p:spPr>
            <a:xfrm>
              <a:off x="2971800" y="1202431"/>
              <a:ext cx="5562600" cy="748154"/>
            </a:xfrm>
            <a:prstGeom prst="rect">
              <a:avLst/>
            </a:prstGeom>
            <a:noFill/>
            <a:effectLst/>
          </p:spPr>
          <p:txBody>
            <a:bodyPr wrap="square" rtlCol="0">
              <a:spAutoFit/>
            </a:bodyPr>
            <a:lstStyle/>
            <a:p>
              <a:pPr algn="just">
                <a:lnSpc>
                  <a:spcPct val="110000"/>
                </a:lnSpc>
              </a:pPr>
              <a:r>
                <a:rPr lang="en-SG" sz="2000" b="0" spc="100" baseline="30000" dirty="0">
                  <a:solidFill>
                    <a:srgbClr val="FFD600"/>
                  </a:solidFill>
                  <a:latin typeface="Montserrat Medium" pitchFamily="2" charset="77"/>
                </a:rPr>
                <a:t>14 </a:t>
              </a:r>
              <a:r>
                <a:rPr lang="en-SG" sz="2000" b="0" spc="100" dirty="0">
                  <a:solidFill>
                    <a:schemeClr val="tx1"/>
                  </a:solidFill>
                  <a:latin typeface="Montserrat" pitchFamily="2" charset="77"/>
                </a:rPr>
                <a:t>“For many are called, but few are chosen.”</a:t>
              </a:r>
            </a:p>
          </p:txBody>
        </p:sp>
        <p:sp>
          <p:nvSpPr>
            <p:cNvPr id="7" name="TextBox 6">
              <a:extLst>
                <a:ext uri="{FF2B5EF4-FFF2-40B4-BE49-F238E27FC236}">
                  <a16:creationId xmlns:a16="http://schemas.microsoft.com/office/drawing/2014/main" id="{75698506-E92D-3503-D58C-DC5959C8B9BF}"/>
                </a:ext>
              </a:extLst>
            </p:cNvPr>
            <p:cNvSpPr txBox="1"/>
            <p:nvPr/>
          </p:nvSpPr>
          <p:spPr>
            <a:xfrm>
              <a:off x="614680" y="1202431"/>
              <a:ext cx="1976120" cy="461665"/>
            </a:xfrm>
            <a:prstGeom prst="rect">
              <a:avLst/>
            </a:prstGeom>
            <a:noFill/>
          </p:spPr>
          <p:txBody>
            <a:bodyPr wrap="square" rtlCol="0">
              <a:spAutoFit/>
            </a:bodyPr>
            <a:lstStyle/>
            <a:p>
              <a:r>
                <a:rPr lang="en-US" altLang="zh-CN" sz="1200" spc="100" dirty="0">
                  <a:solidFill>
                    <a:srgbClr val="FFD600"/>
                  </a:solidFill>
                  <a:latin typeface="Montserrat" pitchFamily="2" charset="77"/>
                  <a:cs typeface="Avenir Book"/>
                </a:rPr>
                <a:t>MATTHEW 22:14</a:t>
              </a:r>
            </a:p>
            <a:p>
              <a:r>
                <a:rPr lang="en-US" altLang="zh-CN" sz="1200" spc="100" dirty="0">
                  <a:solidFill>
                    <a:srgbClr val="FFD600"/>
                  </a:solidFill>
                  <a:latin typeface="Montserrat" pitchFamily="2" charset="77"/>
                  <a:cs typeface="Avenir Book"/>
                </a:rPr>
                <a:t>(NKJV)</a:t>
              </a:r>
            </a:p>
          </p:txBody>
        </p:sp>
        <p:sp>
          <p:nvSpPr>
            <p:cNvPr id="8" name="TextBox 7">
              <a:extLst>
                <a:ext uri="{FF2B5EF4-FFF2-40B4-BE49-F238E27FC236}">
                  <a16:creationId xmlns:a16="http://schemas.microsoft.com/office/drawing/2014/main" id="{E55C9516-D353-42B1-949A-3ED60F6AFEF5}"/>
                </a:ext>
              </a:extLst>
            </p:cNvPr>
            <p:cNvSpPr txBox="1"/>
            <p:nvPr/>
          </p:nvSpPr>
          <p:spPr>
            <a:xfrm>
              <a:off x="609600" y="2516434"/>
              <a:ext cx="1981200" cy="584775"/>
            </a:xfrm>
            <a:prstGeom prst="rect">
              <a:avLst/>
            </a:prstGeom>
            <a:noFill/>
          </p:spPr>
          <p:txBody>
            <a:bodyPr wrap="square" rtlCol="0">
              <a:spAutoFit/>
            </a:bodyPr>
            <a:lstStyle/>
            <a:p>
              <a:r>
                <a:rPr lang="zh-CN" altLang="en-US" spc="100" dirty="0">
                  <a:solidFill>
                    <a:srgbClr val="FFD600"/>
                  </a:solidFill>
                  <a:latin typeface="FZZhunYuan-M02S" panose="03000509000000000000" pitchFamily="66" charset="-122"/>
                  <a:ea typeface="FZZhunYuan-M02S" panose="03000509000000000000" pitchFamily="66" charset="-122"/>
                </a:rPr>
                <a:t>马太福音 </a:t>
              </a:r>
              <a:r>
                <a:rPr lang="en-US" altLang="zh-CN" spc="100" dirty="0">
                  <a:solidFill>
                    <a:srgbClr val="FFD600"/>
                  </a:solidFill>
                  <a:latin typeface="FZZhunYuan-M02S" panose="03000509000000000000" pitchFamily="66" charset="-122"/>
                  <a:ea typeface="FZZhunYuan-M02S" panose="03000509000000000000" pitchFamily="66" charset="-122"/>
                </a:rPr>
                <a:t>22:14 (</a:t>
              </a:r>
              <a:r>
                <a:rPr lang="en-SG" altLang="zh-CN" spc="100" dirty="0">
                  <a:solidFill>
                    <a:srgbClr val="FFD600"/>
                  </a:solidFill>
                  <a:latin typeface="FZZhunYuan-M02S" panose="03000509000000000000" pitchFamily="66" charset="-122"/>
                  <a:ea typeface="FZZhunYuan-M02S" panose="03000509000000000000" pitchFamily="66" charset="-122"/>
                </a:rPr>
                <a:t>CUVMPS)</a:t>
              </a:r>
              <a:endParaRPr lang="en-SG" spc="100" dirty="0">
                <a:solidFill>
                  <a:srgbClr val="FFD600"/>
                </a:solidFill>
                <a:latin typeface="FZZhunYuan-M02S" panose="03000509000000000000" pitchFamily="66" charset="-122"/>
                <a:ea typeface="FZZhunYuan-M02S" panose="03000509000000000000" pitchFamily="66" charset="-122"/>
              </a:endParaRPr>
            </a:p>
          </p:txBody>
        </p:sp>
        <p:sp>
          <p:nvSpPr>
            <p:cNvPr id="9" name="TextBox 8">
              <a:extLst>
                <a:ext uri="{FF2B5EF4-FFF2-40B4-BE49-F238E27FC236}">
                  <a16:creationId xmlns:a16="http://schemas.microsoft.com/office/drawing/2014/main" id="{C61ACBE9-A5AB-D88D-B5E8-381113BD8476}"/>
                </a:ext>
              </a:extLst>
            </p:cNvPr>
            <p:cNvSpPr txBox="1"/>
            <p:nvPr/>
          </p:nvSpPr>
          <p:spPr>
            <a:xfrm>
              <a:off x="2971800" y="2516434"/>
              <a:ext cx="5562600" cy="461665"/>
            </a:xfrm>
            <a:prstGeom prst="rect">
              <a:avLst/>
            </a:prstGeom>
            <a:noFill/>
            <a:effectLst/>
          </p:spPr>
          <p:txBody>
            <a:bodyPr wrap="square" rtlCol="0">
              <a:spAutoFit/>
            </a:bodyPr>
            <a:lstStyle/>
            <a:p>
              <a:pPr algn="just"/>
              <a:r>
                <a:rPr lang="en-US" altLang="zh-CN" sz="2400" b="0" spc="100" baseline="30000" dirty="0">
                  <a:solidFill>
                    <a:srgbClr val="FFD600"/>
                  </a:solidFill>
                  <a:latin typeface="Yuanti SC" panose="02010600040101010101" pitchFamily="2" charset="-122"/>
                  <a:ea typeface="Yuanti SC" panose="02010600040101010101" pitchFamily="2" charset="-122"/>
                </a:rPr>
                <a:t>14</a:t>
              </a:r>
              <a:r>
                <a:rPr lang="en-US" altLang="zh-CN" sz="2400" b="0" spc="100" dirty="0">
                  <a:solidFill>
                    <a:srgbClr val="F7F5F8"/>
                  </a:solidFill>
                  <a:latin typeface="Yuanti SC" panose="02010600040101010101" pitchFamily="2" charset="-122"/>
                  <a:ea typeface="Yuanti SC" panose="02010600040101010101" pitchFamily="2" charset="-122"/>
                </a:rPr>
                <a:t> </a:t>
              </a:r>
              <a:r>
                <a:rPr lang="zh-CN" altLang="en-US" sz="2400" b="0" spc="100" dirty="0">
                  <a:solidFill>
                    <a:srgbClr val="F7F5F8"/>
                  </a:solidFill>
                  <a:latin typeface="Yuanti SC" panose="02010600040101010101" pitchFamily="2" charset="-122"/>
                  <a:ea typeface="Yuanti SC" panose="02010600040101010101" pitchFamily="2" charset="-122"/>
                </a:rPr>
                <a:t>因为被召的人多，选上的人少。”</a:t>
              </a:r>
              <a:endParaRPr lang="en-SG" altLang="zh-CN" sz="2400" b="0" spc="100" dirty="0">
                <a:solidFill>
                  <a:srgbClr val="F7F5F8"/>
                </a:solidFill>
                <a:latin typeface="Yuanti SC" panose="02010600040101010101" pitchFamily="2" charset="-122"/>
                <a:ea typeface="Yuanti SC" panose="02010600040101010101" pitchFamily="2" charset="-122"/>
              </a:endParaRPr>
            </a:p>
          </p:txBody>
        </p:sp>
      </p:grpSp>
    </p:spTree>
    <p:extLst>
      <p:ext uri="{BB962C8B-B14F-4D97-AF65-F5344CB8AC3E}">
        <p14:creationId xmlns:p14="http://schemas.microsoft.com/office/powerpoint/2010/main" val="2433493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010BA1A-DA36-EDDE-4BFF-238318D5CFA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2132B20-5A91-7DEE-4067-A911040DF9CE}"/>
              </a:ext>
            </a:extLst>
          </p:cNvPr>
          <p:cNvSpPr txBox="1"/>
          <p:nvPr/>
        </p:nvSpPr>
        <p:spPr>
          <a:xfrm>
            <a:off x="2944091" y="674179"/>
            <a:ext cx="5562600" cy="3795141"/>
          </a:xfrm>
          <a:prstGeom prst="rect">
            <a:avLst/>
          </a:prstGeom>
          <a:noFill/>
          <a:effectLst/>
        </p:spPr>
        <p:txBody>
          <a:bodyPr wrap="square" rtlCol="0">
            <a:spAutoFit/>
          </a:bodyPr>
          <a:lstStyle/>
          <a:p>
            <a:pPr algn="just">
              <a:lnSpc>
                <a:spcPct val="110000"/>
              </a:lnSpc>
            </a:pPr>
            <a:r>
              <a:rPr lang="en-SG" sz="2000" b="0" spc="100" baseline="30000" dirty="0">
                <a:solidFill>
                  <a:srgbClr val="FFD600"/>
                </a:solidFill>
                <a:latin typeface="Montserrat Medium" pitchFamily="2" charset="77"/>
              </a:rPr>
              <a:t>10 </a:t>
            </a:r>
            <a:r>
              <a:rPr lang="en-SG" sz="2000" b="0" spc="100" dirty="0">
                <a:solidFill>
                  <a:schemeClr val="tx1"/>
                </a:solidFill>
                <a:latin typeface="Montserrat" pitchFamily="2" charset="77"/>
              </a:rPr>
              <a:t>For he was looking forward to the city with foundations, whose architect and builder is God. </a:t>
            </a:r>
            <a:r>
              <a:rPr lang="en-SG" sz="2000" b="0" spc="100" baseline="30000" dirty="0">
                <a:solidFill>
                  <a:srgbClr val="FFD600"/>
                </a:solidFill>
                <a:latin typeface="Montserrat Medium" pitchFamily="2" charset="77"/>
              </a:rPr>
              <a:t>11 </a:t>
            </a:r>
            <a:r>
              <a:rPr lang="en-SG" sz="2000" b="0" spc="100" dirty="0">
                <a:solidFill>
                  <a:schemeClr val="tx1"/>
                </a:solidFill>
                <a:latin typeface="Montserrat" pitchFamily="2" charset="77"/>
              </a:rPr>
              <a:t>And by faith even Sarah, who was past childbearing age, was enabled to bear children because she considered him faithful who had made the promise.</a:t>
            </a:r>
            <a:r>
              <a:rPr lang="en-SG" sz="2000" b="0" spc="100" baseline="30000" dirty="0">
                <a:solidFill>
                  <a:srgbClr val="FFD600"/>
                </a:solidFill>
                <a:latin typeface="Montserrat Medium" pitchFamily="2" charset="77"/>
              </a:rPr>
              <a:t> 12</a:t>
            </a:r>
            <a:r>
              <a:rPr lang="en-SG" sz="2000" b="0" spc="100" dirty="0">
                <a:solidFill>
                  <a:schemeClr val="tx1"/>
                </a:solidFill>
                <a:latin typeface="Montserrat" pitchFamily="2" charset="77"/>
              </a:rPr>
              <a:t> And so from this one man, and he as good as dead, came descendants as numerous as the stars in the sky and as countless as the sand on the seashore.</a:t>
            </a:r>
          </a:p>
        </p:txBody>
      </p:sp>
      <p:sp>
        <p:nvSpPr>
          <p:cNvPr id="3" name="TextBox 2">
            <a:extLst>
              <a:ext uri="{FF2B5EF4-FFF2-40B4-BE49-F238E27FC236}">
                <a16:creationId xmlns:a16="http://schemas.microsoft.com/office/drawing/2014/main" id="{CA0A1AD5-9800-4D1C-A9D4-A4C3CDBEC9F2}"/>
              </a:ext>
            </a:extLst>
          </p:cNvPr>
          <p:cNvSpPr txBox="1"/>
          <p:nvPr/>
        </p:nvSpPr>
        <p:spPr>
          <a:xfrm>
            <a:off x="685800" y="674179"/>
            <a:ext cx="1981200" cy="461665"/>
          </a:xfrm>
          <a:prstGeom prst="rect">
            <a:avLst/>
          </a:prstGeom>
          <a:noFill/>
        </p:spPr>
        <p:txBody>
          <a:bodyPr wrap="square" rtlCol="0">
            <a:spAutoFit/>
          </a:bodyPr>
          <a:lstStyle/>
          <a:p>
            <a:r>
              <a:rPr lang="en-US" altLang="zh-CN" sz="1200" spc="100" dirty="0">
                <a:solidFill>
                  <a:srgbClr val="FFD600"/>
                </a:solidFill>
                <a:latin typeface="Montserrat" pitchFamily="2" charset="77"/>
                <a:cs typeface="Avenir Book"/>
              </a:rPr>
              <a:t>HEBREWS 11:8-12 (NIV)</a:t>
            </a:r>
          </a:p>
        </p:txBody>
      </p:sp>
    </p:spTree>
    <p:extLst>
      <p:ext uri="{BB962C8B-B14F-4D97-AF65-F5344CB8AC3E}">
        <p14:creationId xmlns:p14="http://schemas.microsoft.com/office/powerpoint/2010/main" val="308908475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B99D21-4A12-3B92-5BC6-273197107D05}"/>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F10815B-E5B1-F5BD-A5E4-AA09A1FCA47D}"/>
              </a:ext>
            </a:extLst>
          </p:cNvPr>
          <p:cNvSpPr txBox="1"/>
          <p:nvPr/>
        </p:nvSpPr>
        <p:spPr>
          <a:xfrm>
            <a:off x="609600" y="1518641"/>
            <a:ext cx="7924800" cy="2106218"/>
          </a:xfrm>
          <a:prstGeom prst="rect">
            <a:avLst/>
          </a:prstGeom>
          <a:noFill/>
        </p:spPr>
        <p:txBody>
          <a:bodyPr wrap="square" rtlCol="0">
            <a:spAutoFit/>
          </a:bodyPr>
          <a:lstStyle/>
          <a:p>
            <a:pPr lvl="0" algn="ctr">
              <a:lnSpc>
                <a:spcPct val="110000"/>
              </a:lnSpc>
              <a:defRPr/>
            </a:pPr>
            <a:r>
              <a:rPr lang="en-US" altLang="zh-CN" sz="2400" b="0" spc="100" dirty="0">
                <a:solidFill>
                  <a:prstClr val="white"/>
                </a:solidFill>
                <a:latin typeface="Montserrat" pitchFamily="2" charset="77"/>
              </a:rPr>
              <a:t>“The safest place in all the world</a:t>
            </a:r>
          </a:p>
          <a:p>
            <a:pPr lvl="0" algn="ctr">
              <a:lnSpc>
                <a:spcPct val="110000"/>
              </a:lnSpc>
              <a:defRPr/>
            </a:pPr>
            <a:r>
              <a:rPr lang="en-US" altLang="zh-CN" sz="2400" b="0" spc="100" dirty="0">
                <a:solidFill>
                  <a:prstClr val="white"/>
                </a:solidFill>
                <a:latin typeface="Montserrat" pitchFamily="2" charset="77"/>
              </a:rPr>
              <a:t>is in the will of God.”</a:t>
            </a:r>
            <a:endParaRPr lang="en-SG" sz="2400" b="0" spc="100" dirty="0">
              <a:solidFill>
                <a:prstClr val="white"/>
              </a:solidFill>
              <a:latin typeface="Montserrat" pitchFamily="2" charset="77"/>
            </a:endParaRPr>
          </a:p>
          <a:p>
            <a:pPr algn="ctr">
              <a:lnSpc>
                <a:spcPct val="110000"/>
              </a:lnSpc>
            </a:pPr>
            <a:endParaRPr lang="en-US" sz="1200" b="0" spc="100" dirty="0">
              <a:solidFill>
                <a:schemeClr val="tx1"/>
              </a:solidFill>
              <a:latin typeface="Montserrat" pitchFamily="2" charset="77"/>
            </a:endParaRPr>
          </a:p>
          <a:p>
            <a:pPr algn="ctr">
              <a:lnSpc>
                <a:spcPct val="110000"/>
              </a:lnSpc>
            </a:pPr>
            <a:r>
              <a:rPr lang="zh-TW" altLang="en-US" sz="2400" b="0" spc="100" dirty="0">
                <a:solidFill>
                  <a:schemeClr val="tx1"/>
                </a:solidFill>
                <a:latin typeface="Yuanti SC" panose="02010600040101010101" pitchFamily="2" charset="-122"/>
                <a:ea typeface="Yuanti SC" panose="02010600040101010101" pitchFamily="2" charset="-122"/>
              </a:rPr>
              <a:t>“这世上最安全的地方就是在神的旨意里。”</a:t>
            </a:r>
            <a:endParaRPr lang="en-US" b="0" spc="100" dirty="0">
              <a:solidFill>
                <a:schemeClr val="tx1">
                  <a:lumMod val="65000"/>
                </a:schemeClr>
              </a:solidFill>
              <a:latin typeface="Montserrat" pitchFamily="2" charset="77"/>
            </a:endParaRPr>
          </a:p>
          <a:p>
            <a:pPr algn="ctr">
              <a:lnSpc>
                <a:spcPct val="110000"/>
              </a:lnSpc>
            </a:pPr>
            <a:endParaRPr lang="en-US" b="0" spc="100" dirty="0">
              <a:solidFill>
                <a:schemeClr val="tx1">
                  <a:lumMod val="65000"/>
                </a:schemeClr>
              </a:solidFill>
              <a:latin typeface="Montserrat" pitchFamily="2" charset="77"/>
            </a:endParaRPr>
          </a:p>
          <a:p>
            <a:pPr algn="ctr">
              <a:lnSpc>
                <a:spcPct val="110000"/>
              </a:lnSpc>
            </a:pPr>
            <a:r>
              <a:rPr lang="en-US" b="0" spc="100" dirty="0">
                <a:solidFill>
                  <a:schemeClr val="tx1">
                    <a:lumMod val="65000"/>
                  </a:schemeClr>
                </a:solidFill>
                <a:latin typeface="Montserrat" pitchFamily="2" charset="77"/>
              </a:rPr>
              <a:t>WARREN WIERSBE </a:t>
            </a:r>
            <a:r>
              <a:rPr lang="zh-CN" altLang="en-US" b="0" spc="100" dirty="0">
                <a:solidFill>
                  <a:schemeClr val="tx1">
                    <a:lumMod val="65000"/>
                  </a:schemeClr>
                </a:solidFill>
                <a:latin typeface="FZZhunYuan-M02S" panose="02010601030101010101" pitchFamily="2" charset="-122"/>
                <a:ea typeface="FZZhunYuan-M02S" panose="02010601030101010101" pitchFamily="2" charset="-122"/>
              </a:rPr>
              <a:t>沃伦</a:t>
            </a:r>
            <a:r>
              <a:rPr lang="en-US" altLang="zh-CN" b="0" spc="100" dirty="0">
                <a:solidFill>
                  <a:schemeClr val="tx1">
                    <a:lumMod val="65000"/>
                  </a:schemeClr>
                </a:solidFill>
                <a:latin typeface="FZZhunYuan-M02S" panose="02010601030101010101" pitchFamily="2" charset="-122"/>
                <a:ea typeface="FZZhunYuan-M02S" panose="02010601030101010101" pitchFamily="2" charset="-122"/>
              </a:rPr>
              <a:t>·</a:t>
            </a:r>
            <a:r>
              <a:rPr lang="zh-CN" altLang="en-US" b="0" spc="100" dirty="0">
                <a:solidFill>
                  <a:schemeClr val="tx1">
                    <a:lumMod val="65000"/>
                  </a:schemeClr>
                </a:solidFill>
                <a:latin typeface="FZZhunYuan-M02S" panose="02010601030101010101" pitchFamily="2" charset="-122"/>
                <a:ea typeface="FZZhunYuan-M02S" panose="02010601030101010101" pitchFamily="2" charset="-122"/>
              </a:rPr>
              <a:t>威尔斯比</a:t>
            </a:r>
            <a:endParaRPr lang="en-SG" b="0" i="1" spc="100" dirty="0">
              <a:solidFill>
                <a:schemeClr val="tx1">
                  <a:lumMod val="65000"/>
                </a:schemeClr>
              </a:solidFill>
              <a:latin typeface="FZZhunYuan-M02S" panose="02010601030101010101" pitchFamily="2" charset="-122"/>
              <a:ea typeface="FZZhunYuan-M02S" panose="02010601030101010101" pitchFamily="2" charset="-122"/>
            </a:endParaRPr>
          </a:p>
        </p:txBody>
      </p:sp>
    </p:spTree>
    <p:extLst>
      <p:ext uri="{BB962C8B-B14F-4D97-AF65-F5344CB8AC3E}">
        <p14:creationId xmlns:p14="http://schemas.microsoft.com/office/powerpoint/2010/main" val="238818585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F71223-4126-A7B2-DC8E-44D59546BF41}"/>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D51C5132-51E3-67E5-8724-F7A70168987B}"/>
              </a:ext>
            </a:extLst>
          </p:cNvPr>
          <p:cNvGrpSpPr/>
          <p:nvPr/>
        </p:nvGrpSpPr>
        <p:grpSpPr>
          <a:xfrm>
            <a:off x="609600" y="810452"/>
            <a:ext cx="7924800" cy="3522596"/>
            <a:chOff x="611216" y="841688"/>
            <a:chExt cx="7924800" cy="3522596"/>
          </a:xfrm>
        </p:grpSpPr>
        <p:sp>
          <p:nvSpPr>
            <p:cNvPr id="6" name="TextBox 5">
              <a:extLst>
                <a:ext uri="{FF2B5EF4-FFF2-40B4-BE49-F238E27FC236}">
                  <a16:creationId xmlns:a16="http://schemas.microsoft.com/office/drawing/2014/main" id="{801D0B0B-2E8C-4A69-3940-0B7A9E327B0E}"/>
                </a:ext>
              </a:extLst>
            </p:cNvPr>
            <p:cNvSpPr txBox="1"/>
            <p:nvPr/>
          </p:nvSpPr>
          <p:spPr>
            <a:xfrm>
              <a:off x="2971800" y="841688"/>
              <a:ext cx="5562600" cy="1763816"/>
            </a:xfrm>
            <a:prstGeom prst="rect">
              <a:avLst/>
            </a:prstGeom>
            <a:noFill/>
            <a:effectLst/>
          </p:spPr>
          <p:txBody>
            <a:bodyPr wrap="square" rtlCol="0">
              <a:spAutoFit/>
            </a:bodyPr>
            <a:lstStyle/>
            <a:p>
              <a:pPr algn="just">
                <a:lnSpc>
                  <a:spcPct val="110000"/>
                </a:lnSpc>
              </a:pPr>
              <a:r>
                <a:rPr lang="en-SG" sz="2000" b="0" spc="100" baseline="30000" dirty="0">
                  <a:solidFill>
                    <a:srgbClr val="FFD600"/>
                  </a:solidFill>
                  <a:latin typeface="Montserrat Medium" pitchFamily="2" charset="77"/>
                </a:rPr>
                <a:t>13 </a:t>
              </a:r>
              <a:r>
                <a:rPr lang="en-SG" sz="2000" b="0" spc="100" dirty="0">
                  <a:solidFill>
                    <a:schemeClr val="tx1"/>
                  </a:solidFill>
                  <a:latin typeface="Montserrat" pitchFamily="2" charset="77"/>
                </a:rPr>
                <a:t>“No one can serve two masters. Either you will hate the one and love the other, or you will be devoted to the one and despise the other. You cannot serve both God and money.”</a:t>
              </a:r>
            </a:p>
          </p:txBody>
        </p:sp>
        <p:sp>
          <p:nvSpPr>
            <p:cNvPr id="7" name="TextBox 6">
              <a:extLst>
                <a:ext uri="{FF2B5EF4-FFF2-40B4-BE49-F238E27FC236}">
                  <a16:creationId xmlns:a16="http://schemas.microsoft.com/office/drawing/2014/main" id="{453765BC-BF3E-C7CB-2A87-213BB21532CA}"/>
                </a:ext>
              </a:extLst>
            </p:cNvPr>
            <p:cNvSpPr txBox="1"/>
            <p:nvPr/>
          </p:nvSpPr>
          <p:spPr>
            <a:xfrm>
              <a:off x="614680" y="841688"/>
              <a:ext cx="1905000" cy="461665"/>
            </a:xfrm>
            <a:prstGeom prst="rect">
              <a:avLst/>
            </a:prstGeom>
            <a:noFill/>
          </p:spPr>
          <p:txBody>
            <a:bodyPr wrap="square" rtlCol="0">
              <a:spAutoFit/>
            </a:bodyPr>
            <a:lstStyle/>
            <a:p>
              <a:r>
                <a:rPr lang="en-US" altLang="zh-CN" sz="1200" spc="100" dirty="0">
                  <a:solidFill>
                    <a:srgbClr val="FFD600"/>
                  </a:solidFill>
                  <a:latin typeface="Montserrat" pitchFamily="2" charset="77"/>
                  <a:cs typeface="Avenir Book"/>
                </a:rPr>
                <a:t>LUKE 16:13</a:t>
              </a:r>
            </a:p>
            <a:p>
              <a:r>
                <a:rPr lang="en-US" altLang="zh-CN" sz="1200" spc="100" dirty="0">
                  <a:solidFill>
                    <a:srgbClr val="FFD600"/>
                  </a:solidFill>
                  <a:latin typeface="Montserrat" pitchFamily="2" charset="77"/>
                  <a:cs typeface="Avenir Book"/>
                </a:rPr>
                <a:t>(NIV)</a:t>
              </a:r>
            </a:p>
          </p:txBody>
        </p:sp>
        <p:sp>
          <p:nvSpPr>
            <p:cNvPr id="8" name="TextBox 7">
              <a:extLst>
                <a:ext uri="{FF2B5EF4-FFF2-40B4-BE49-F238E27FC236}">
                  <a16:creationId xmlns:a16="http://schemas.microsoft.com/office/drawing/2014/main" id="{9DBDB27D-F34A-5552-626E-B1BF2418064B}"/>
                </a:ext>
              </a:extLst>
            </p:cNvPr>
            <p:cNvSpPr txBox="1"/>
            <p:nvPr/>
          </p:nvSpPr>
          <p:spPr>
            <a:xfrm>
              <a:off x="611216" y="3163955"/>
              <a:ext cx="1981200" cy="584775"/>
            </a:xfrm>
            <a:prstGeom prst="rect">
              <a:avLst/>
            </a:prstGeom>
            <a:noFill/>
          </p:spPr>
          <p:txBody>
            <a:bodyPr wrap="square" rtlCol="0">
              <a:spAutoFit/>
            </a:bodyPr>
            <a:lstStyle/>
            <a:p>
              <a:r>
                <a:rPr lang="zh-CN" altLang="en-US" spc="100" dirty="0">
                  <a:solidFill>
                    <a:srgbClr val="FFD600"/>
                  </a:solidFill>
                  <a:latin typeface="FZZhunYuan-M02S" panose="03000509000000000000" pitchFamily="66" charset="-122"/>
                  <a:ea typeface="FZZhunYuan-M02S" panose="03000509000000000000" pitchFamily="66" charset="-122"/>
                </a:rPr>
                <a:t>路加福音 </a:t>
              </a:r>
              <a:r>
                <a:rPr lang="en-US" altLang="zh-CN" spc="100" dirty="0">
                  <a:solidFill>
                    <a:srgbClr val="FFD600"/>
                  </a:solidFill>
                  <a:latin typeface="FZZhunYuan-M02S" panose="03000509000000000000" pitchFamily="66" charset="-122"/>
                  <a:ea typeface="FZZhunYuan-M02S" panose="03000509000000000000" pitchFamily="66" charset="-122"/>
                </a:rPr>
                <a:t>16:13 (</a:t>
              </a:r>
              <a:r>
                <a:rPr lang="en-SG" altLang="zh-CN" spc="100" dirty="0">
                  <a:solidFill>
                    <a:srgbClr val="FFD600"/>
                  </a:solidFill>
                  <a:latin typeface="FZZhunYuan-M02S" panose="03000509000000000000" pitchFamily="66" charset="-122"/>
                  <a:ea typeface="FZZhunYuan-M02S" panose="03000509000000000000" pitchFamily="66" charset="-122"/>
                </a:rPr>
                <a:t>CUVMPS)</a:t>
              </a:r>
              <a:endParaRPr lang="en-SG" spc="100" dirty="0">
                <a:solidFill>
                  <a:srgbClr val="FFD600"/>
                </a:solidFill>
                <a:latin typeface="FZZhunYuan-M02S" panose="03000509000000000000" pitchFamily="66" charset="-122"/>
                <a:ea typeface="FZZhunYuan-M02S" panose="03000509000000000000" pitchFamily="66" charset="-122"/>
              </a:endParaRPr>
            </a:p>
          </p:txBody>
        </p:sp>
        <p:sp>
          <p:nvSpPr>
            <p:cNvPr id="9" name="TextBox 8">
              <a:extLst>
                <a:ext uri="{FF2B5EF4-FFF2-40B4-BE49-F238E27FC236}">
                  <a16:creationId xmlns:a16="http://schemas.microsoft.com/office/drawing/2014/main" id="{8C77906A-82D0-69C4-E090-56886F633ABD}"/>
                </a:ext>
              </a:extLst>
            </p:cNvPr>
            <p:cNvSpPr txBox="1"/>
            <p:nvPr/>
          </p:nvSpPr>
          <p:spPr>
            <a:xfrm>
              <a:off x="2973416" y="3163955"/>
              <a:ext cx="5562600" cy="1200329"/>
            </a:xfrm>
            <a:prstGeom prst="rect">
              <a:avLst/>
            </a:prstGeom>
            <a:noFill/>
            <a:effectLst/>
          </p:spPr>
          <p:txBody>
            <a:bodyPr wrap="square" rtlCol="0">
              <a:spAutoFit/>
            </a:bodyPr>
            <a:lstStyle/>
            <a:p>
              <a:pPr algn="just"/>
              <a:r>
                <a:rPr lang="en-US" altLang="zh-CN" sz="2400" b="0" spc="100" baseline="30000" dirty="0">
                  <a:solidFill>
                    <a:srgbClr val="FFD600"/>
                  </a:solidFill>
                  <a:latin typeface="Yuanti SC" panose="02010600040101010101" pitchFamily="2" charset="-122"/>
                  <a:ea typeface="Yuanti SC" panose="02010600040101010101" pitchFamily="2" charset="-122"/>
                </a:rPr>
                <a:t>13</a:t>
              </a:r>
              <a:r>
                <a:rPr lang="en-US" altLang="zh-CN" sz="2400" b="0" spc="100" dirty="0">
                  <a:solidFill>
                    <a:srgbClr val="F7F5F8"/>
                  </a:solidFill>
                  <a:latin typeface="Yuanti SC" panose="02010600040101010101" pitchFamily="2" charset="-122"/>
                  <a:ea typeface="Yuanti SC" panose="02010600040101010101" pitchFamily="2" charset="-122"/>
                </a:rPr>
                <a:t> </a:t>
              </a:r>
              <a:r>
                <a:rPr lang="zh-CN" altLang="en-US" sz="2400" b="0" spc="100" dirty="0">
                  <a:solidFill>
                    <a:srgbClr val="F7F5F8"/>
                  </a:solidFill>
                  <a:latin typeface="Yuanti SC" panose="02010600040101010101" pitchFamily="2" charset="-122"/>
                  <a:ea typeface="Yuanti SC" panose="02010600040101010101" pitchFamily="2" charset="-122"/>
                </a:rPr>
                <a:t>“一个仆人不能侍奉两个主，不是恶这个爱那个，就是重这个轻那个。你们不能又侍奉神，又侍奉玛门。”</a:t>
              </a:r>
              <a:endParaRPr lang="en-SG" altLang="zh-CN" sz="2400" b="0" spc="100" dirty="0">
                <a:solidFill>
                  <a:srgbClr val="F7F5F8"/>
                </a:solidFill>
                <a:latin typeface="Yuanti SC" panose="02010600040101010101" pitchFamily="2" charset="-122"/>
                <a:ea typeface="Yuanti SC" panose="02010600040101010101" pitchFamily="2" charset="-122"/>
              </a:endParaRPr>
            </a:p>
          </p:txBody>
        </p:sp>
      </p:grpSp>
    </p:spTree>
    <p:extLst>
      <p:ext uri="{BB962C8B-B14F-4D97-AF65-F5344CB8AC3E}">
        <p14:creationId xmlns:p14="http://schemas.microsoft.com/office/powerpoint/2010/main" val="52297055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52140D-D503-FF3F-EC9C-DB3E412F2137}"/>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712C894E-C6E1-89DE-9B8A-42C649D109C4}"/>
              </a:ext>
            </a:extLst>
          </p:cNvPr>
          <p:cNvGrpSpPr/>
          <p:nvPr/>
        </p:nvGrpSpPr>
        <p:grpSpPr>
          <a:xfrm>
            <a:off x="609600" y="810452"/>
            <a:ext cx="7924800" cy="3522596"/>
            <a:chOff x="611216" y="841688"/>
            <a:chExt cx="7924800" cy="3522596"/>
          </a:xfrm>
        </p:grpSpPr>
        <p:sp>
          <p:nvSpPr>
            <p:cNvPr id="6" name="TextBox 5">
              <a:extLst>
                <a:ext uri="{FF2B5EF4-FFF2-40B4-BE49-F238E27FC236}">
                  <a16:creationId xmlns:a16="http://schemas.microsoft.com/office/drawing/2014/main" id="{667B29BC-5A3C-6101-45B7-77F67027419E}"/>
                </a:ext>
              </a:extLst>
            </p:cNvPr>
            <p:cNvSpPr txBox="1"/>
            <p:nvPr/>
          </p:nvSpPr>
          <p:spPr>
            <a:xfrm>
              <a:off x="2971800" y="841688"/>
              <a:ext cx="5562600" cy="1763816"/>
            </a:xfrm>
            <a:prstGeom prst="rect">
              <a:avLst/>
            </a:prstGeom>
            <a:noFill/>
            <a:effectLst/>
          </p:spPr>
          <p:txBody>
            <a:bodyPr wrap="square" rtlCol="0">
              <a:spAutoFit/>
            </a:bodyPr>
            <a:lstStyle/>
            <a:p>
              <a:pPr algn="just">
                <a:lnSpc>
                  <a:spcPct val="110000"/>
                </a:lnSpc>
              </a:pPr>
              <a:r>
                <a:rPr lang="en-SG" sz="2000" b="0" spc="100" baseline="30000" dirty="0">
                  <a:solidFill>
                    <a:srgbClr val="FFD600"/>
                  </a:solidFill>
                  <a:latin typeface="Montserrat Medium" pitchFamily="2" charset="77"/>
                </a:rPr>
                <a:t>21 </a:t>
              </a:r>
              <a:r>
                <a:rPr lang="en-SG" sz="2000" b="0" spc="100" dirty="0">
                  <a:solidFill>
                    <a:schemeClr val="tx1"/>
                  </a:solidFill>
                  <a:latin typeface="Montserrat" pitchFamily="2" charset="77"/>
                </a:rPr>
                <a:t>Whoever has my commands and keeps them is the one who loves me. The one who loves me will be loved by my Father, and I too will love them and show myself to them.”</a:t>
              </a:r>
            </a:p>
          </p:txBody>
        </p:sp>
        <p:sp>
          <p:nvSpPr>
            <p:cNvPr id="7" name="TextBox 6">
              <a:extLst>
                <a:ext uri="{FF2B5EF4-FFF2-40B4-BE49-F238E27FC236}">
                  <a16:creationId xmlns:a16="http://schemas.microsoft.com/office/drawing/2014/main" id="{415AB475-CA97-3D9C-C5A2-8FDE72EF41D1}"/>
                </a:ext>
              </a:extLst>
            </p:cNvPr>
            <p:cNvSpPr txBox="1"/>
            <p:nvPr/>
          </p:nvSpPr>
          <p:spPr>
            <a:xfrm>
              <a:off x="614680" y="841688"/>
              <a:ext cx="1905000" cy="461665"/>
            </a:xfrm>
            <a:prstGeom prst="rect">
              <a:avLst/>
            </a:prstGeom>
            <a:noFill/>
          </p:spPr>
          <p:txBody>
            <a:bodyPr wrap="square" rtlCol="0">
              <a:spAutoFit/>
            </a:bodyPr>
            <a:lstStyle/>
            <a:p>
              <a:r>
                <a:rPr lang="en-US" altLang="zh-CN" sz="1200" spc="100" dirty="0">
                  <a:solidFill>
                    <a:srgbClr val="FFD600"/>
                  </a:solidFill>
                  <a:latin typeface="Montserrat" pitchFamily="2" charset="77"/>
                  <a:cs typeface="Avenir Book"/>
                </a:rPr>
                <a:t>JOHN 14:21</a:t>
              </a:r>
            </a:p>
            <a:p>
              <a:r>
                <a:rPr lang="en-US" altLang="zh-CN" sz="1200" spc="100" dirty="0">
                  <a:solidFill>
                    <a:srgbClr val="FFD600"/>
                  </a:solidFill>
                  <a:latin typeface="Montserrat" pitchFamily="2" charset="77"/>
                  <a:cs typeface="Avenir Book"/>
                </a:rPr>
                <a:t>(NIV)</a:t>
              </a:r>
            </a:p>
          </p:txBody>
        </p:sp>
        <p:sp>
          <p:nvSpPr>
            <p:cNvPr id="8" name="TextBox 7">
              <a:extLst>
                <a:ext uri="{FF2B5EF4-FFF2-40B4-BE49-F238E27FC236}">
                  <a16:creationId xmlns:a16="http://schemas.microsoft.com/office/drawing/2014/main" id="{7E292289-2EFA-B428-9015-D1CB6C70BD0B}"/>
                </a:ext>
              </a:extLst>
            </p:cNvPr>
            <p:cNvSpPr txBox="1"/>
            <p:nvPr/>
          </p:nvSpPr>
          <p:spPr>
            <a:xfrm>
              <a:off x="611216" y="3163955"/>
              <a:ext cx="1981200" cy="584775"/>
            </a:xfrm>
            <a:prstGeom prst="rect">
              <a:avLst/>
            </a:prstGeom>
            <a:noFill/>
          </p:spPr>
          <p:txBody>
            <a:bodyPr wrap="square" rtlCol="0">
              <a:spAutoFit/>
            </a:bodyPr>
            <a:lstStyle/>
            <a:p>
              <a:r>
                <a:rPr lang="zh-CN" altLang="en-US" spc="100" dirty="0">
                  <a:solidFill>
                    <a:srgbClr val="FFD600"/>
                  </a:solidFill>
                  <a:latin typeface="FZZhunYuan-M02S" panose="03000509000000000000" pitchFamily="66" charset="-122"/>
                  <a:ea typeface="FZZhunYuan-M02S" panose="03000509000000000000" pitchFamily="66" charset="-122"/>
                </a:rPr>
                <a:t>约翰福音 </a:t>
              </a:r>
              <a:r>
                <a:rPr lang="en-US" altLang="zh-CN" spc="100" dirty="0">
                  <a:solidFill>
                    <a:srgbClr val="FFD600"/>
                  </a:solidFill>
                  <a:latin typeface="FZZhunYuan-M02S" panose="03000509000000000000" pitchFamily="66" charset="-122"/>
                  <a:ea typeface="FZZhunYuan-M02S" panose="03000509000000000000" pitchFamily="66" charset="-122"/>
                </a:rPr>
                <a:t>14:21 (</a:t>
              </a:r>
              <a:r>
                <a:rPr lang="en-SG" altLang="zh-CN" spc="100" dirty="0">
                  <a:solidFill>
                    <a:srgbClr val="FFD600"/>
                  </a:solidFill>
                  <a:latin typeface="FZZhunYuan-M02S" panose="03000509000000000000" pitchFamily="66" charset="-122"/>
                  <a:ea typeface="FZZhunYuan-M02S" panose="03000509000000000000" pitchFamily="66" charset="-122"/>
                </a:rPr>
                <a:t>CUVMPS)</a:t>
              </a:r>
              <a:endParaRPr lang="en-SG" spc="100" dirty="0">
                <a:solidFill>
                  <a:srgbClr val="FFD600"/>
                </a:solidFill>
                <a:latin typeface="FZZhunYuan-M02S" panose="03000509000000000000" pitchFamily="66" charset="-122"/>
                <a:ea typeface="FZZhunYuan-M02S" panose="03000509000000000000" pitchFamily="66" charset="-122"/>
              </a:endParaRPr>
            </a:p>
          </p:txBody>
        </p:sp>
        <p:sp>
          <p:nvSpPr>
            <p:cNvPr id="9" name="TextBox 8">
              <a:extLst>
                <a:ext uri="{FF2B5EF4-FFF2-40B4-BE49-F238E27FC236}">
                  <a16:creationId xmlns:a16="http://schemas.microsoft.com/office/drawing/2014/main" id="{6F2E924E-2E09-8C35-9B31-6A9AFEBAA097}"/>
                </a:ext>
              </a:extLst>
            </p:cNvPr>
            <p:cNvSpPr txBox="1"/>
            <p:nvPr/>
          </p:nvSpPr>
          <p:spPr>
            <a:xfrm>
              <a:off x="2973416" y="3163955"/>
              <a:ext cx="5562600" cy="1200329"/>
            </a:xfrm>
            <a:prstGeom prst="rect">
              <a:avLst/>
            </a:prstGeom>
            <a:noFill/>
            <a:effectLst/>
          </p:spPr>
          <p:txBody>
            <a:bodyPr wrap="square" rtlCol="0">
              <a:spAutoFit/>
            </a:bodyPr>
            <a:lstStyle/>
            <a:p>
              <a:pPr algn="just"/>
              <a:r>
                <a:rPr lang="en-US" altLang="zh-CN" sz="2400" b="0" spc="100" baseline="30000" dirty="0">
                  <a:solidFill>
                    <a:srgbClr val="FFD600"/>
                  </a:solidFill>
                  <a:latin typeface="Yuanti SC" panose="02010600040101010101" pitchFamily="2" charset="-122"/>
                  <a:ea typeface="Yuanti SC" panose="02010600040101010101" pitchFamily="2" charset="-122"/>
                </a:rPr>
                <a:t>21</a:t>
              </a:r>
              <a:r>
                <a:rPr lang="en-US" altLang="zh-CN" sz="2400" b="0" spc="100" dirty="0">
                  <a:solidFill>
                    <a:srgbClr val="F7F5F8"/>
                  </a:solidFill>
                  <a:latin typeface="Yuanti SC" panose="02010600040101010101" pitchFamily="2" charset="-122"/>
                  <a:ea typeface="Yuanti SC" panose="02010600040101010101" pitchFamily="2" charset="-122"/>
                </a:rPr>
                <a:t> </a:t>
              </a:r>
              <a:r>
                <a:rPr lang="zh-CN" altLang="en-US" sz="2400" b="0" spc="100" dirty="0">
                  <a:solidFill>
                    <a:srgbClr val="F7F5F8"/>
                  </a:solidFill>
                  <a:latin typeface="Yuanti SC" panose="02010600040101010101" pitchFamily="2" charset="-122"/>
                  <a:ea typeface="Yuanti SC" panose="02010600040101010101" pitchFamily="2" charset="-122"/>
                </a:rPr>
                <a:t>“有了我的命令又遵守的，这人就是爱我的。爱我的必蒙我父爱他，我也要爱他，并且要向他显现。”</a:t>
              </a:r>
              <a:endParaRPr lang="en-SG" altLang="zh-CN" sz="2400" b="0" spc="100" dirty="0">
                <a:solidFill>
                  <a:srgbClr val="F7F5F8"/>
                </a:solidFill>
                <a:latin typeface="Yuanti SC" panose="02010600040101010101" pitchFamily="2" charset="-122"/>
                <a:ea typeface="Yuanti SC" panose="02010600040101010101" pitchFamily="2" charset="-122"/>
              </a:endParaRPr>
            </a:p>
          </p:txBody>
        </p:sp>
      </p:grpSp>
    </p:spTree>
    <p:extLst>
      <p:ext uri="{BB962C8B-B14F-4D97-AF65-F5344CB8AC3E}">
        <p14:creationId xmlns:p14="http://schemas.microsoft.com/office/powerpoint/2010/main" val="108871892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FCD9281-F297-DD00-1EA1-0A043D77EFE2}"/>
            </a:ext>
          </a:extLst>
        </p:cNvPr>
        <p:cNvGrpSpPr/>
        <p:nvPr/>
      </p:nvGrpSpPr>
      <p:grpSpPr>
        <a:xfrm>
          <a:off x="0" y="0"/>
          <a:ext cx="0" cy="0"/>
          <a:chOff x="0" y="0"/>
          <a:chExt cx="0" cy="0"/>
        </a:xfrm>
      </p:grpSpPr>
    </p:spTree>
    <p:extLst>
      <p:ext uri="{BB962C8B-B14F-4D97-AF65-F5344CB8AC3E}">
        <p14:creationId xmlns:p14="http://schemas.microsoft.com/office/powerpoint/2010/main" val="2017733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66A82A5-6441-8FFA-DB80-93160AEDE67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51A2500-0FD7-9C01-D35E-60A011B2227E}"/>
              </a:ext>
            </a:extLst>
          </p:cNvPr>
          <p:cNvSpPr txBox="1"/>
          <p:nvPr/>
        </p:nvSpPr>
        <p:spPr>
          <a:xfrm>
            <a:off x="533400" y="1206004"/>
            <a:ext cx="2057400" cy="584775"/>
          </a:xfrm>
          <a:prstGeom prst="rect">
            <a:avLst/>
          </a:prstGeom>
          <a:noFill/>
        </p:spPr>
        <p:txBody>
          <a:bodyPr wrap="square" rtlCol="0">
            <a:spAutoFit/>
          </a:bodyPr>
          <a:lstStyle/>
          <a:p>
            <a:r>
              <a:rPr lang="zh-CN" altLang="en-US" spc="100" dirty="0">
                <a:solidFill>
                  <a:srgbClr val="FFD600"/>
                </a:solidFill>
                <a:latin typeface="FZZhunYuan-M02S" panose="03000509000000000000" pitchFamily="66" charset="-122"/>
                <a:ea typeface="FZZhunYuan-M02S" panose="03000509000000000000" pitchFamily="66" charset="-122"/>
              </a:rPr>
              <a:t>希伯来书 </a:t>
            </a:r>
            <a:r>
              <a:rPr lang="en-US" altLang="zh-CN" spc="100" dirty="0">
                <a:solidFill>
                  <a:srgbClr val="FFD600"/>
                </a:solidFill>
                <a:latin typeface="FZZhunYuan-M02S" panose="03000509000000000000" pitchFamily="66" charset="-122"/>
                <a:ea typeface="FZZhunYuan-M02S" panose="03000509000000000000" pitchFamily="66" charset="-122"/>
              </a:rPr>
              <a:t>11:8-12 </a:t>
            </a:r>
          </a:p>
          <a:p>
            <a:r>
              <a:rPr lang="en-US" altLang="zh-CN" spc="100" dirty="0">
                <a:solidFill>
                  <a:srgbClr val="FFD600"/>
                </a:solidFill>
                <a:latin typeface="FZZhunYuan-M02S" panose="03000509000000000000" pitchFamily="66" charset="-122"/>
                <a:ea typeface="FZZhunYuan-M02S" panose="03000509000000000000" pitchFamily="66" charset="-122"/>
              </a:rPr>
              <a:t>(</a:t>
            </a:r>
            <a:r>
              <a:rPr lang="en-SG" altLang="zh-CN" spc="100" dirty="0">
                <a:solidFill>
                  <a:srgbClr val="FFD600"/>
                </a:solidFill>
                <a:latin typeface="FZZhunYuan-M02S" panose="03000509000000000000" pitchFamily="66" charset="-122"/>
                <a:ea typeface="FZZhunYuan-M02S" panose="03000509000000000000" pitchFamily="66" charset="-122"/>
              </a:rPr>
              <a:t>CUVMPS)</a:t>
            </a:r>
            <a:endParaRPr lang="en-SG" spc="100" dirty="0">
              <a:solidFill>
                <a:srgbClr val="FFD600"/>
              </a:solidFill>
              <a:latin typeface="FZZhunYuan-M02S" panose="03000509000000000000" pitchFamily="66" charset="-122"/>
              <a:ea typeface="FZZhunYuan-M02S" panose="03000509000000000000" pitchFamily="66" charset="-122"/>
            </a:endParaRPr>
          </a:p>
        </p:txBody>
      </p:sp>
      <p:sp>
        <p:nvSpPr>
          <p:cNvPr id="5" name="TextBox 4">
            <a:extLst>
              <a:ext uri="{FF2B5EF4-FFF2-40B4-BE49-F238E27FC236}">
                <a16:creationId xmlns:a16="http://schemas.microsoft.com/office/drawing/2014/main" id="{14C808EC-B9EC-ABB5-4AF6-A2C0E5E3EF53}"/>
              </a:ext>
            </a:extLst>
          </p:cNvPr>
          <p:cNvSpPr txBox="1"/>
          <p:nvPr/>
        </p:nvSpPr>
        <p:spPr>
          <a:xfrm>
            <a:off x="3200400" y="1200150"/>
            <a:ext cx="5410200" cy="2308324"/>
          </a:xfrm>
          <a:prstGeom prst="rect">
            <a:avLst/>
          </a:prstGeom>
          <a:noFill/>
          <a:effectLst/>
        </p:spPr>
        <p:txBody>
          <a:bodyPr wrap="square" rtlCol="0">
            <a:spAutoFit/>
          </a:bodyPr>
          <a:lstStyle/>
          <a:p>
            <a:pPr algn="just"/>
            <a:r>
              <a:rPr lang="en-US" altLang="zh-CN" sz="2400" b="0" spc="100" baseline="30000" dirty="0">
                <a:solidFill>
                  <a:srgbClr val="FFD600"/>
                </a:solidFill>
                <a:latin typeface="Yuanti SC" panose="02010600040101010101" pitchFamily="2" charset="-122"/>
                <a:ea typeface="Yuanti SC" panose="02010600040101010101" pitchFamily="2" charset="-122"/>
              </a:rPr>
              <a:t>8</a:t>
            </a:r>
            <a:r>
              <a:rPr lang="en-US" altLang="zh-CN" sz="2400" b="0" spc="100" dirty="0">
                <a:solidFill>
                  <a:srgbClr val="F7F5F8"/>
                </a:solidFill>
                <a:latin typeface="Yuanti SC" panose="02010600040101010101" pitchFamily="2" charset="-122"/>
                <a:ea typeface="Yuanti SC" panose="02010600040101010101" pitchFamily="2" charset="-122"/>
              </a:rPr>
              <a:t> </a:t>
            </a:r>
            <a:r>
              <a:rPr lang="zh-CN" altLang="en-US" sz="2400" b="0" spc="100" dirty="0">
                <a:solidFill>
                  <a:srgbClr val="F7F5F8"/>
                </a:solidFill>
                <a:latin typeface="Yuanti SC" panose="02010600040101010101" pitchFamily="2" charset="-122"/>
                <a:ea typeface="Yuanti SC" panose="02010600040101010101" pitchFamily="2" charset="-122"/>
              </a:rPr>
              <a:t>亚伯拉罕因着信，蒙召的时候就遵命出去，往将来要得为业的地方去；出去的时候，还不知往哪里去。</a:t>
            </a:r>
            <a:r>
              <a:rPr lang="en-US" altLang="zh-CN" sz="2400" b="0" spc="100" baseline="30000" dirty="0">
                <a:solidFill>
                  <a:srgbClr val="FFD600"/>
                </a:solidFill>
                <a:latin typeface="Yuanti SC" panose="02010600040101010101" pitchFamily="2" charset="-122"/>
                <a:ea typeface="Yuanti SC" panose="02010600040101010101" pitchFamily="2" charset="-122"/>
              </a:rPr>
              <a:t>9 </a:t>
            </a:r>
            <a:r>
              <a:rPr lang="zh-CN" altLang="en-US" sz="2400" b="0" spc="100" dirty="0">
                <a:solidFill>
                  <a:srgbClr val="F7F5F8"/>
                </a:solidFill>
                <a:latin typeface="Yuanti SC" panose="02010600040101010101" pitchFamily="2" charset="-122"/>
                <a:ea typeface="Yuanti SC" panose="02010600040101010101" pitchFamily="2" charset="-122"/>
              </a:rPr>
              <a:t>他因着信，就在所应许之地作客，好像在异地居住帐篷，与那同蒙一个应许的以撒、雅各一样。</a:t>
            </a:r>
            <a:endParaRPr lang="en-SG" altLang="zh-CN" sz="2400" b="0" spc="100" dirty="0">
              <a:solidFill>
                <a:srgbClr val="F7F5F8"/>
              </a:solidFill>
              <a:latin typeface="Yuanti SC" panose="02010600040101010101" pitchFamily="2" charset="-122"/>
              <a:ea typeface="Yuanti SC" panose="02010600040101010101" pitchFamily="2" charset="-122"/>
            </a:endParaRPr>
          </a:p>
        </p:txBody>
      </p:sp>
    </p:spTree>
    <p:extLst>
      <p:ext uri="{BB962C8B-B14F-4D97-AF65-F5344CB8AC3E}">
        <p14:creationId xmlns:p14="http://schemas.microsoft.com/office/powerpoint/2010/main" val="3174266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6D55B01-E8E4-D55A-4123-D75F9369B52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FE579B7-15BF-80DC-42ED-328A9926CFF3}"/>
              </a:ext>
            </a:extLst>
          </p:cNvPr>
          <p:cNvSpPr txBox="1"/>
          <p:nvPr/>
        </p:nvSpPr>
        <p:spPr>
          <a:xfrm>
            <a:off x="533400" y="1206004"/>
            <a:ext cx="2057400" cy="584775"/>
          </a:xfrm>
          <a:prstGeom prst="rect">
            <a:avLst/>
          </a:prstGeom>
          <a:noFill/>
        </p:spPr>
        <p:txBody>
          <a:bodyPr wrap="square" rtlCol="0">
            <a:spAutoFit/>
          </a:bodyPr>
          <a:lstStyle/>
          <a:p>
            <a:r>
              <a:rPr lang="zh-CN" altLang="en-US" spc="100" dirty="0">
                <a:solidFill>
                  <a:srgbClr val="FFD600"/>
                </a:solidFill>
                <a:latin typeface="FZZhunYuan-M02S" panose="03000509000000000000" pitchFamily="66" charset="-122"/>
                <a:ea typeface="FZZhunYuan-M02S" panose="03000509000000000000" pitchFamily="66" charset="-122"/>
              </a:rPr>
              <a:t>希伯来书 </a:t>
            </a:r>
            <a:r>
              <a:rPr lang="en-US" altLang="zh-CN" spc="100" dirty="0">
                <a:solidFill>
                  <a:srgbClr val="FFD600"/>
                </a:solidFill>
                <a:latin typeface="FZZhunYuan-M02S" panose="03000509000000000000" pitchFamily="66" charset="-122"/>
                <a:ea typeface="FZZhunYuan-M02S" panose="03000509000000000000" pitchFamily="66" charset="-122"/>
              </a:rPr>
              <a:t>11:8-12 </a:t>
            </a:r>
          </a:p>
          <a:p>
            <a:r>
              <a:rPr lang="en-US" altLang="zh-CN" spc="100" dirty="0">
                <a:solidFill>
                  <a:srgbClr val="FFD600"/>
                </a:solidFill>
                <a:latin typeface="FZZhunYuan-M02S" panose="03000509000000000000" pitchFamily="66" charset="-122"/>
                <a:ea typeface="FZZhunYuan-M02S" panose="03000509000000000000" pitchFamily="66" charset="-122"/>
              </a:rPr>
              <a:t>(</a:t>
            </a:r>
            <a:r>
              <a:rPr lang="en-SG" altLang="zh-CN" spc="100" dirty="0">
                <a:solidFill>
                  <a:srgbClr val="FFD600"/>
                </a:solidFill>
                <a:latin typeface="FZZhunYuan-M02S" panose="03000509000000000000" pitchFamily="66" charset="-122"/>
                <a:ea typeface="FZZhunYuan-M02S" panose="03000509000000000000" pitchFamily="66" charset="-122"/>
              </a:rPr>
              <a:t>CUVMPS)</a:t>
            </a:r>
            <a:endParaRPr lang="en-SG" spc="100" dirty="0">
              <a:solidFill>
                <a:srgbClr val="FFD600"/>
              </a:solidFill>
              <a:latin typeface="FZZhunYuan-M02S" panose="03000509000000000000" pitchFamily="66" charset="-122"/>
              <a:ea typeface="FZZhunYuan-M02S" panose="03000509000000000000" pitchFamily="66" charset="-122"/>
            </a:endParaRPr>
          </a:p>
        </p:txBody>
      </p:sp>
      <p:sp>
        <p:nvSpPr>
          <p:cNvPr id="5" name="TextBox 4">
            <a:extLst>
              <a:ext uri="{FF2B5EF4-FFF2-40B4-BE49-F238E27FC236}">
                <a16:creationId xmlns:a16="http://schemas.microsoft.com/office/drawing/2014/main" id="{67F78AA9-71FA-2920-D907-8613B998A0B9}"/>
              </a:ext>
            </a:extLst>
          </p:cNvPr>
          <p:cNvSpPr txBox="1"/>
          <p:nvPr/>
        </p:nvSpPr>
        <p:spPr>
          <a:xfrm>
            <a:off x="3200400" y="1200150"/>
            <a:ext cx="5410200" cy="2677656"/>
          </a:xfrm>
          <a:prstGeom prst="rect">
            <a:avLst/>
          </a:prstGeom>
          <a:noFill/>
          <a:effectLst/>
        </p:spPr>
        <p:txBody>
          <a:bodyPr wrap="square" rtlCol="0">
            <a:spAutoFit/>
          </a:bodyPr>
          <a:lstStyle/>
          <a:p>
            <a:pPr algn="just"/>
            <a:r>
              <a:rPr lang="en-US" altLang="zh-CN" sz="2400" b="0" spc="100" baseline="30000" dirty="0">
                <a:solidFill>
                  <a:srgbClr val="FFD600"/>
                </a:solidFill>
                <a:latin typeface="Yuanti SC" panose="02010600040101010101" pitchFamily="2" charset="-122"/>
                <a:ea typeface="Yuanti SC" panose="02010600040101010101" pitchFamily="2" charset="-122"/>
              </a:rPr>
              <a:t>10</a:t>
            </a:r>
            <a:r>
              <a:rPr lang="en-US" altLang="zh-CN" sz="2400" b="0" spc="100" dirty="0">
                <a:solidFill>
                  <a:srgbClr val="F7F5F8"/>
                </a:solidFill>
                <a:latin typeface="Yuanti SC" panose="02010600040101010101" pitchFamily="2" charset="-122"/>
                <a:ea typeface="Yuanti SC" panose="02010600040101010101" pitchFamily="2" charset="-122"/>
              </a:rPr>
              <a:t> </a:t>
            </a:r>
            <a:r>
              <a:rPr lang="zh-CN" altLang="en-US" sz="2400" b="0" spc="100" dirty="0">
                <a:solidFill>
                  <a:srgbClr val="F7F5F8"/>
                </a:solidFill>
                <a:latin typeface="Yuanti SC" panose="02010600040101010101" pitchFamily="2" charset="-122"/>
                <a:ea typeface="Yuanti SC" panose="02010600040101010101" pitchFamily="2" charset="-122"/>
              </a:rPr>
              <a:t>因为他等候那座有根基的城，就是神所经营、所建造的。</a:t>
            </a:r>
            <a:r>
              <a:rPr lang="en-US" altLang="zh-CN" sz="2400" b="0" spc="100" baseline="30000" dirty="0">
                <a:solidFill>
                  <a:srgbClr val="FFD600"/>
                </a:solidFill>
                <a:latin typeface="Yuanti SC" panose="02010600040101010101" pitchFamily="2" charset="-122"/>
                <a:ea typeface="Yuanti SC" panose="02010600040101010101" pitchFamily="2" charset="-122"/>
              </a:rPr>
              <a:t>11 </a:t>
            </a:r>
            <a:r>
              <a:rPr lang="zh-CN" altLang="en-US" sz="2400" b="0" spc="100" dirty="0">
                <a:solidFill>
                  <a:srgbClr val="F7F5F8"/>
                </a:solidFill>
                <a:latin typeface="Yuanti SC" panose="02010600040101010101" pitchFamily="2" charset="-122"/>
                <a:ea typeface="Yuanti SC" panose="02010600040101010101" pitchFamily="2" charset="-122"/>
              </a:rPr>
              <a:t>因着信，连撒拉自己，虽然过了生育的岁数，还能怀孕，因她以为那应许她的是可信的。</a:t>
            </a:r>
            <a:r>
              <a:rPr lang="en-US" altLang="zh-CN" sz="2400" b="0" spc="100" baseline="30000" dirty="0">
                <a:solidFill>
                  <a:srgbClr val="FFD600"/>
                </a:solidFill>
                <a:latin typeface="Yuanti SC" panose="02010600040101010101" pitchFamily="2" charset="-122"/>
                <a:ea typeface="Yuanti SC" panose="02010600040101010101" pitchFamily="2" charset="-122"/>
              </a:rPr>
              <a:t>12 </a:t>
            </a:r>
            <a:r>
              <a:rPr lang="zh-CN" altLang="en-US" sz="2400" b="0" spc="100" dirty="0">
                <a:solidFill>
                  <a:srgbClr val="F7F5F8"/>
                </a:solidFill>
                <a:latin typeface="Yuanti SC" panose="02010600040101010101" pitchFamily="2" charset="-122"/>
                <a:ea typeface="Yuanti SC" panose="02010600040101010101" pitchFamily="2" charset="-122"/>
              </a:rPr>
              <a:t>所以从一个仿佛已死的人就生出子孙，如同天上的星那样众多，海边的沙那样无数。</a:t>
            </a:r>
            <a:endParaRPr lang="en-SG" altLang="zh-CN" sz="2400" b="0" spc="100" dirty="0">
              <a:solidFill>
                <a:srgbClr val="F7F5F8"/>
              </a:solidFill>
              <a:latin typeface="Yuanti SC" panose="02010600040101010101" pitchFamily="2" charset="-122"/>
              <a:ea typeface="Yuanti SC" panose="02010600040101010101" pitchFamily="2" charset="-122"/>
            </a:endParaRPr>
          </a:p>
        </p:txBody>
      </p:sp>
    </p:spTree>
    <p:extLst>
      <p:ext uri="{BB962C8B-B14F-4D97-AF65-F5344CB8AC3E}">
        <p14:creationId xmlns:p14="http://schemas.microsoft.com/office/powerpoint/2010/main" val="3949352884"/>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20693</TotalTime>
  <Words>3900</Words>
  <Application>Microsoft Macintosh PowerPoint</Application>
  <PresentationFormat>On-screen Show (16:9)</PresentationFormat>
  <Paragraphs>285</Paragraphs>
  <Slides>73</Slides>
  <Notes>16</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73</vt:i4>
      </vt:variant>
    </vt:vector>
  </HeadingPairs>
  <TitlesOfParts>
    <vt:vector size="86" baseType="lpstr">
      <vt:lpstr>FZZhunYuan-M02S</vt:lpstr>
      <vt:lpstr>MS Hei</vt:lpstr>
      <vt:lpstr>Yuanti SC</vt:lpstr>
      <vt:lpstr>Yuanti TC</vt:lpstr>
      <vt:lpstr>Arial</vt:lpstr>
      <vt:lpstr>Calibri</vt:lpstr>
      <vt:lpstr>Montserrat</vt:lpstr>
      <vt:lpstr>Montserrat Medium</vt:lpstr>
      <vt:lpstr>Times New Roman</vt:lpstr>
      <vt:lpstr>1_Custom Design</vt:lpstr>
      <vt:lpstr>Custom Design</vt:lpstr>
      <vt:lpstr>Black</vt:lpstr>
      <vt:lpstr>2_Black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itadmin</dc:creator>
  <cp:lastModifiedBy>Cheryl Liew</cp:lastModifiedBy>
  <cp:revision>1838</cp:revision>
  <cp:lastPrinted>1601-01-01T00:00:00Z</cp:lastPrinted>
  <dcterms:created xsi:type="dcterms:W3CDTF">2009-01-30T10:09:24Z</dcterms:created>
  <dcterms:modified xsi:type="dcterms:W3CDTF">2025-11-01T16:18:14Z</dcterms:modified>
</cp:coreProperties>
</file>