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7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20" autoAdjust="0"/>
  </p:normalViewPr>
  <p:slideViewPr>
    <p:cSldViewPr snapToGrid="0">
      <p:cViewPr varScale="1">
        <p:scale>
          <a:sx n="57" d="100"/>
          <a:sy n="57" d="100"/>
        </p:scale>
        <p:origin x="2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25902-CD9C-490A-A4CB-4EC0B03BDD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C36774-9374-40C1-A128-9BFE38D7E997}">
      <dgm:prSet/>
      <dgm:spPr/>
      <dgm:t>
        <a:bodyPr/>
        <a:lstStyle/>
        <a:p>
          <a:r>
            <a:rPr lang="en-SG"/>
            <a:t>God the Father</a:t>
          </a:r>
          <a:endParaRPr lang="en-US"/>
        </a:p>
      </dgm:t>
    </dgm:pt>
    <dgm:pt modelId="{5FB50ED5-9AF5-4545-8B5B-08D9931D14BE}" type="parTrans" cxnId="{EDD70D19-6739-4C4E-B45E-BF6B067B81CE}">
      <dgm:prSet/>
      <dgm:spPr/>
      <dgm:t>
        <a:bodyPr/>
        <a:lstStyle/>
        <a:p>
          <a:endParaRPr lang="en-US"/>
        </a:p>
      </dgm:t>
    </dgm:pt>
    <dgm:pt modelId="{8AEAB3B8-6B42-4990-B9A6-6EC9C46DA873}" type="sibTrans" cxnId="{EDD70D19-6739-4C4E-B45E-BF6B067B81CE}">
      <dgm:prSet/>
      <dgm:spPr/>
      <dgm:t>
        <a:bodyPr/>
        <a:lstStyle/>
        <a:p>
          <a:endParaRPr lang="en-US"/>
        </a:p>
      </dgm:t>
    </dgm:pt>
    <dgm:pt modelId="{98D8F747-3E45-40D3-BBF9-4579DEB622C4}">
      <dgm:prSet/>
      <dgm:spPr/>
      <dgm:t>
        <a:bodyPr/>
        <a:lstStyle/>
        <a:p>
          <a:r>
            <a:rPr lang="en-SG"/>
            <a:t>God the Son, Jesus Christ</a:t>
          </a:r>
          <a:endParaRPr lang="en-US"/>
        </a:p>
      </dgm:t>
    </dgm:pt>
    <dgm:pt modelId="{31F1EBD6-5F75-4CA4-95B1-7FB87E591AEC}" type="parTrans" cxnId="{EF9E7AA5-AEAF-4FC1-BBFE-84CE6BBBAA5E}">
      <dgm:prSet/>
      <dgm:spPr/>
      <dgm:t>
        <a:bodyPr/>
        <a:lstStyle/>
        <a:p>
          <a:endParaRPr lang="en-US"/>
        </a:p>
      </dgm:t>
    </dgm:pt>
    <dgm:pt modelId="{797DC5FD-216A-4C3C-94DB-3DF7E06EDD8E}" type="sibTrans" cxnId="{EF9E7AA5-AEAF-4FC1-BBFE-84CE6BBBAA5E}">
      <dgm:prSet/>
      <dgm:spPr/>
      <dgm:t>
        <a:bodyPr/>
        <a:lstStyle/>
        <a:p>
          <a:endParaRPr lang="en-US"/>
        </a:p>
      </dgm:t>
    </dgm:pt>
    <dgm:pt modelId="{0014CA09-503A-4ABE-BE18-740CE1BDF239}">
      <dgm:prSet/>
      <dgm:spPr/>
      <dgm:t>
        <a:bodyPr/>
        <a:lstStyle/>
        <a:p>
          <a:r>
            <a:rPr lang="en-SG"/>
            <a:t>God the Holy Spirit</a:t>
          </a:r>
          <a:endParaRPr lang="en-US"/>
        </a:p>
      </dgm:t>
    </dgm:pt>
    <dgm:pt modelId="{DAD2BAD4-F3F2-4B79-9B20-63CAF952D2EB}" type="parTrans" cxnId="{DDCDA414-93E9-45FE-9542-3CC2B0F9B616}">
      <dgm:prSet/>
      <dgm:spPr/>
      <dgm:t>
        <a:bodyPr/>
        <a:lstStyle/>
        <a:p>
          <a:endParaRPr lang="en-US"/>
        </a:p>
      </dgm:t>
    </dgm:pt>
    <dgm:pt modelId="{87B87174-D1E3-4868-87AC-8B9A81F8D388}" type="sibTrans" cxnId="{DDCDA414-93E9-45FE-9542-3CC2B0F9B616}">
      <dgm:prSet/>
      <dgm:spPr/>
      <dgm:t>
        <a:bodyPr/>
        <a:lstStyle/>
        <a:p>
          <a:endParaRPr lang="en-US"/>
        </a:p>
      </dgm:t>
    </dgm:pt>
    <dgm:pt modelId="{846282B9-BAA7-4F46-8D46-DB1EFA67029B}" type="pres">
      <dgm:prSet presAssocID="{B6525902-CD9C-490A-A4CB-4EC0B03BDDE8}" presName="linear" presStyleCnt="0">
        <dgm:presLayoutVars>
          <dgm:animLvl val="lvl"/>
          <dgm:resizeHandles val="exact"/>
        </dgm:presLayoutVars>
      </dgm:prSet>
      <dgm:spPr/>
    </dgm:pt>
    <dgm:pt modelId="{97896595-290A-4FC7-A1C5-47969F406205}" type="pres">
      <dgm:prSet presAssocID="{8CC36774-9374-40C1-A128-9BFE38D7E9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9E2BC3-FEF5-43E0-9BE1-BBBEFF42C332}" type="pres">
      <dgm:prSet presAssocID="{8AEAB3B8-6B42-4990-B9A6-6EC9C46DA873}" presName="spacer" presStyleCnt="0"/>
      <dgm:spPr/>
    </dgm:pt>
    <dgm:pt modelId="{0346EDBE-94C8-4D43-B481-2E4097B2E08B}" type="pres">
      <dgm:prSet presAssocID="{98D8F747-3E45-40D3-BBF9-4579DEB622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7E1B23-D133-442F-B7C6-1B0A5089F213}" type="pres">
      <dgm:prSet presAssocID="{797DC5FD-216A-4C3C-94DB-3DF7E06EDD8E}" presName="spacer" presStyleCnt="0"/>
      <dgm:spPr/>
    </dgm:pt>
    <dgm:pt modelId="{CB250B7D-AF94-453C-ADF3-0E060F1E05B2}" type="pres">
      <dgm:prSet presAssocID="{0014CA09-503A-4ABE-BE18-740CE1BDF23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DCDA414-93E9-45FE-9542-3CC2B0F9B616}" srcId="{B6525902-CD9C-490A-A4CB-4EC0B03BDDE8}" destId="{0014CA09-503A-4ABE-BE18-740CE1BDF239}" srcOrd="2" destOrd="0" parTransId="{DAD2BAD4-F3F2-4B79-9B20-63CAF952D2EB}" sibTransId="{87B87174-D1E3-4868-87AC-8B9A81F8D388}"/>
    <dgm:cxn modelId="{EDD70D19-6739-4C4E-B45E-BF6B067B81CE}" srcId="{B6525902-CD9C-490A-A4CB-4EC0B03BDDE8}" destId="{8CC36774-9374-40C1-A128-9BFE38D7E997}" srcOrd="0" destOrd="0" parTransId="{5FB50ED5-9AF5-4545-8B5B-08D9931D14BE}" sibTransId="{8AEAB3B8-6B42-4990-B9A6-6EC9C46DA873}"/>
    <dgm:cxn modelId="{66536A1E-C276-4735-A34E-858CC64566E1}" type="presOf" srcId="{B6525902-CD9C-490A-A4CB-4EC0B03BDDE8}" destId="{846282B9-BAA7-4F46-8D46-DB1EFA67029B}" srcOrd="0" destOrd="0" presId="urn:microsoft.com/office/officeart/2005/8/layout/vList2"/>
    <dgm:cxn modelId="{EF9E7AA5-AEAF-4FC1-BBFE-84CE6BBBAA5E}" srcId="{B6525902-CD9C-490A-A4CB-4EC0B03BDDE8}" destId="{98D8F747-3E45-40D3-BBF9-4579DEB622C4}" srcOrd="1" destOrd="0" parTransId="{31F1EBD6-5F75-4CA4-95B1-7FB87E591AEC}" sibTransId="{797DC5FD-216A-4C3C-94DB-3DF7E06EDD8E}"/>
    <dgm:cxn modelId="{45C079A7-BA7D-45EE-87D3-0786F1A835BC}" type="presOf" srcId="{8CC36774-9374-40C1-A128-9BFE38D7E997}" destId="{97896595-290A-4FC7-A1C5-47969F406205}" srcOrd="0" destOrd="0" presId="urn:microsoft.com/office/officeart/2005/8/layout/vList2"/>
    <dgm:cxn modelId="{D42484B7-9E6C-4C04-95A2-2CE5767FCFDA}" type="presOf" srcId="{0014CA09-503A-4ABE-BE18-740CE1BDF239}" destId="{CB250B7D-AF94-453C-ADF3-0E060F1E05B2}" srcOrd="0" destOrd="0" presId="urn:microsoft.com/office/officeart/2005/8/layout/vList2"/>
    <dgm:cxn modelId="{E0B6F3F0-786A-4BCC-A6BA-4B18825CC490}" type="presOf" srcId="{98D8F747-3E45-40D3-BBF9-4579DEB622C4}" destId="{0346EDBE-94C8-4D43-B481-2E4097B2E08B}" srcOrd="0" destOrd="0" presId="urn:microsoft.com/office/officeart/2005/8/layout/vList2"/>
    <dgm:cxn modelId="{A2806C6A-2A5F-48BD-9139-B6BE9AFE1B1B}" type="presParOf" srcId="{846282B9-BAA7-4F46-8D46-DB1EFA67029B}" destId="{97896595-290A-4FC7-A1C5-47969F406205}" srcOrd="0" destOrd="0" presId="urn:microsoft.com/office/officeart/2005/8/layout/vList2"/>
    <dgm:cxn modelId="{2F117EFF-A4A7-470D-B501-02C580B8C09E}" type="presParOf" srcId="{846282B9-BAA7-4F46-8D46-DB1EFA67029B}" destId="{0C9E2BC3-FEF5-43E0-9BE1-BBBEFF42C332}" srcOrd="1" destOrd="0" presId="urn:microsoft.com/office/officeart/2005/8/layout/vList2"/>
    <dgm:cxn modelId="{CC3C4AD2-9840-4238-9885-C942AE769E9A}" type="presParOf" srcId="{846282B9-BAA7-4F46-8D46-DB1EFA67029B}" destId="{0346EDBE-94C8-4D43-B481-2E4097B2E08B}" srcOrd="2" destOrd="0" presId="urn:microsoft.com/office/officeart/2005/8/layout/vList2"/>
    <dgm:cxn modelId="{43115FBB-4F75-454D-8BE6-C369923C7917}" type="presParOf" srcId="{846282B9-BAA7-4F46-8D46-DB1EFA67029B}" destId="{A37E1B23-D133-442F-B7C6-1B0A5089F213}" srcOrd="3" destOrd="0" presId="urn:microsoft.com/office/officeart/2005/8/layout/vList2"/>
    <dgm:cxn modelId="{25FAF710-698E-4628-B4FB-B0A3B2D2731C}" type="presParOf" srcId="{846282B9-BAA7-4F46-8D46-DB1EFA67029B}" destId="{CB250B7D-AF94-453C-ADF3-0E060F1E05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4A100-F2B0-4F73-BBE7-88DDD01A370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824874-3681-4632-A9F1-FF67D1205CCC}">
      <dgm:prSet/>
      <dgm:spPr/>
      <dgm:t>
        <a:bodyPr/>
        <a:lstStyle/>
        <a:p>
          <a:r>
            <a:rPr lang="en-SG"/>
            <a:t>Book of Mark</a:t>
          </a:r>
          <a:endParaRPr lang="en-US"/>
        </a:p>
      </dgm:t>
    </dgm:pt>
    <dgm:pt modelId="{6ACC46E0-F427-49EB-AF6D-3D2F76A4A325}" type="parTrans" cxnId="{C78AC69F-CAFC-4D4A-870B-0530D42674D7}">
      <dgm:prSet/>
      <dgm:spPr/>
      <dgm:t>
        <a:bodyPr/>
        <a:lstStyle/>
        <a:p>
          <a:endParaRPr lang="en-US"/>
        </a:p>
      </dgm:t>
    </dgm:pt>
    <dgm:pt modelId="{5737998D-55E4-4FD9-9B27-579697804D91}" type="sibTrans" cxnId="{C78AC69F-CAFC-4D4A-870B-0530D42674D7}">
      <dgm:prSet/>
      <dgm:spPr/>
      <dgm:t>
        <a:bodyPr/>
        <a:lstStyle/>
        <a:p>
          <a:endParaRPr lang="en-US"/>
        </a:p>
      </dgm:t>
    </dgm:pt>
    <dgm:pt modelId="{9FBFD05A-8D04-4FF9-98C0-4B6F47CF6B0A}">
      <dgm:prSet/>
      <dgm:spPr/>
      <dgm:t>
        <a:bodyPr/>
        <a:lstStyle/>
        <a:p>
          <a:r>
            <a:rPr lang="en-SG"/>
            <a:t>Book of John</a:t>
          </a:r>
          <a:endParaRPr lang="en-US"/>
        </a:p>
      </dgm:t>
    </dgm:pt>
    <dgm:pt modelId="{B0BB1220-F814-4ABB-9069-A1FFB6606AA2}" type="parTrans" cxnId="{8C61F7A6-2A4D-4DB3-8B47-CB68959CD0E5}">
      <dgm:prSet/>
      <dgm:spPr/>
      <dgm:t>
        <a:bodyPr/>
        <a:lstStyle/>
        <a:p>
          <a:endParaRPr lang="en-US"/>
        </a:p>
      </dgm:t>
    </dgm:pt>
    <dgm:pt modelId="{7CD917DC-C1CC-4B64-83A2-EA61922B2E3E}" type="sibTrans" cxnId="{8C61F7A6-2A4D-4DB3-8B47-CB68959CD0E5}">
      <dgm:prSet/>
      <dgm:spPr/>
      <dgm:t>
        <a:bodyPr/>
        <a:lstStyle/>
        <a:p>
          <a:endParaRPr lang="en-US"/>
        </a:p>
      </dgm:t>
    </dgm:pt>
    <dgm:pt modelId="{716E44F5-B723-42DD-A5DE-CB41CB4D6964}">
      <dgm:prSet/>
      <dgm:spPr/>
      <dgm:t>
        <a:bodyPr/>
        <a:lstStyle/>
        <a:p>
          <a:r>
            <a:rPr lang="en-SG"/>
            <a:t>Book of Matthew</a:t>
          </a:r>
          <a:endParaRPr lang="en-US"/>
        </a:p>
      </dgm:t>
    </dgm:pt>
    <dgm:pt modelId="{4DEEB8B6-8CB6-489B-9CE4-635C7DF7A476}" type="parTrans" cxnId="{46108319-B434-4362-B376-A8FD748BEAF7}">
      <dgm:prSet/>
      <dgm:spPr/>
      <dgm:t>
        <a:bodyPr/>
        <a:lstStyle/>
        <a:p>
          <a:endParaRPr lang="en-US"/>
        </a:p>
      </dgm:t>
    </dgm:pt>
    <dgm:pt modelId="{ADC6D7DA-868E-498A-87BB-EED65D34CE3F}" type="sibTrans" cxnId="{46108319-B434-4362-B376-A8FD748BEAF7}">
      <dgm:prSet/>
      <dgm:spPr/>
      <dgm:t>
        <a:bodyPr/>
        <a:lstStyle/>
        <a:p>
          <a:endParaRPr lang="en-US"/>
        </a:p>
      </dgm:t>
    </dgm:pt>
    <dgm:pt modelId="{608212F6-3DC2-492A-BB88-D4E953AD25FD}">
      <dgm:prSet/>
      <dgm:spPr/>
      <dgm:t>
        <a:bodyPr/>
        <a:lstStyle/>
        <a:p>
          <a:r>
            <a:rPr lang="en-SG"/>
            <a:t>Book of Luke</a:t>
          </a:r>
          <a:endParaRPr lang="en-US"/>
        </a:p>
      </dgm:t>
    </dgm:pt>
    <dgm:pt modelId="{537E6DE1-2FA6-4E36-B87F-DD82F4C0B9E7}" type="parTrans" cxnId="{F993D49B-81D2-4EAC-A7C6-AF4A1FBFCDF4}">
      <dgm:prSet/>
      <dgm:spPr/>
      <dgm:t>
        <a:bodyPr/>
        <a:lstStyle/>
        <a:p>
          <a:endParaRPr lang="en-US"/>
        </a:p>
      </dgm:t>
    </dgm:pt>
    <dgm:pt modelId="{8BF46596-6A58-4C02-8D35-7CCAA1998C1C}" type="sibTrans" cxnId="{F993D49B-81D2-4EAC-A7C6-AF4A1FBFCDF4}">
      <dgm:prSet/>
      <dgm:spPr/>
      <dgm:t>
        <a:bodyPr/>
        <a:lstStyle/>
        <a:p>
          <a:endParaRPr lang="en-US"/>
        </a:p>
      </dgm:t>
    </dgm:pt>
    <dgm:pt modelId="{F8370859-10C1-4432-848A-E56ACA593E04}" type="pres">
      <dgm:prSet presAssocID="{8F24A100-F2B0-4F73-BBE7-88DDD01A37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8226B3-35C6-4BF8-9105-B489FB97232C}" type="pres">
      <dgm:prSet presAssocID="{9C824874-3681-4632-A9F1-FF67D1205CCC}" presName="hierRoot1" presStyleCnt="0"/>
      <dgm:spPr/>
    </dgm:pt>
    <dgm:pt modelId="{CB5507AF-7FC5-4ED7-90BC-FC8B39C9A9F9}" type="pres">
      <dgm:prSet presAssocID="{9C824874-3681-4632-A9F1-FF67D1205CCC}" presName="composite" presStyleCnt="0"/>
      <dgm:spPr/>
    </dgm:pt>
    <dgm:pt modelId="{659C1AAE-EA04-4EAB-B3FD-9C2EDCF39FFB}" type="pres">
      <dgm:prSet presAssocID="{9C824874-3681-4632-A9F1-FF67D1205CCC}" presName="background" presStyleLbl="node0" presStyleIdx="0" presStyleCnt="4"/>
      <dgm:spPr/>
    </dgm:pt>
    <dgm:pt modelId="{93A621EF-0DCC-4C3D-8566-766C5DC735DC}" type="pres">
      <dgm:prSet presAssocID="{9C824874-3681-4632-A9F1-FF67D1205CCC}" presName="text" presStyleLbl="fgAcc0" presStyleIdx="0" presStyleCnt="4">
        <dgm:presLayoutVars>
          <dgm:chPref val="3"/>
        </dgm:presLayoutVars>
      </dgm:prSet>
      <dgm:spPr/>
    </dgm:pt>
    <dgm:pt modelId="{12841368-1F6B-4E5E-BA21-189D20CF338B}" type="pres">
      <dgm:prSet presAssocID="{9C824874-3681-4632-A9F1-FF67D1205CCC}" presName="hierChild2" presStyleCnt="0"/>
      <dgm:spPr/>
    </dgm:pt>
    <dgm:pt modelId="{3E262940-805D-4432-98E4-2FFD43E26A3C}" type="pres">
      <dgm:prSet presAssocID="{9FBFD05A-8D04-4FF9-98C0-4B6F47CF6B0A}" presName="hierRoot1" presStyleCnt="0"/>
      <dgm:spPr/>
    </dgm:pt>
    <dgm:pt modelId="{856B7523-4BFF-4E52-95B9-C2F4A0D6E42F}" type="pres">
      <dgm:prSet presAssocID="{9FBFD05A-8D04-4FF9-98C0-4B6F47CF6B0A}" presName="composite" presStyleCnt="0"/>
      <dgm:spPr/>
    </dgm:pt>
    <dgm:pt modelId="{2BA18D7D-24FC-4FBD-97EF-104BBF17354C}" type="pres">
      <dgm:prSet presAssocID="{9FBFD05A-8D04-4FF9-98C0-4B6F47CF6B0A}" presName="background" presStyleLbl="node0" presStyleIdx="1" presStyleCnt="4"/>
      <dgm:spPr/>
    </dgm:pt>
    <dgm:pt modelId="{735AAAAF-5A11-4019-B55C-AABE4BC9A2BE}" type="pres">
      <dgm:prSet presAssocID="{9FBFD05A-8D04-4FF9-98C0-4B6F47CF6B0A}" presName="text" presStyleLbl="fgAcc0" presStyleIdx="1" presStyleCnt="4">
        <dgm:presLayoutVars>
          <dgm:chPref val="3"/>
        </dgm:presLayoutVars>
      </dgm:prSet>
      <dgm:spPr/>
    </dgm:pt>
    <dgm:pt modelId="{EB2DB6A5-4744-4AF4-A7C7-E6A5EE6B45D8}" type="pres">
      <dgm:prSet presAssocID="{9FBFD05A-8D04-4FF9-98C0-4B6F47CF6B0A}" presName="hierChild2" presStyleCnt="0"/>
      <dgm:spPr/>
    </dgm:pt>
    <dgm:pt modelId="{622FFE59-4C2D-4259-AD0F-30A4F2F79FCF}" type="pres">
      <dgm:prSet presAssocID="{716E44F5-B723-42DD-A5DE-CB41CB4D6964}" presName="hierRoot1" presStyleCnt="0"/>
      <dgm:spPr/>
    </dgm:pt>
    <dgm:pt modelId="{C75DAF2E-8272-48B0-BB11-1F8666C88726}" type="pres">
      <dgm:prSet presAssocID="{716E44F5-B723-42DD-A5DE-CB41CB4D6964}" presName="composite" presStyleCnt="0"/>
      <dgm:spPr/>
    </dgm:pt>
    <dgm:pt modelId="{0C1D7CF9-5F86-467C-AA95-2380766F457F}" type="pres">
      <dgm:prSet presAssocID="{716E44F5-B723-42DD-A5DE-CB41CB4D6964}" presName="background" presStyleLbl="node0" presStyleIdx="2" presStyleCnt="4"/>
      <dgm:spPr/>
    </dgm:pt>
    <dgm:pt modelId="{07B4ADAF-CE37-4872-BA36-D7862EEECBCA}" type="pres">
      <dgm:prSet presAssocID="{716E44F5-B723-42DD-A5DE-CB41CB4D6964}" presName="text" presStyleLbl="fgAcc0" presStyleIdx="2" presStyleCnt="4">
        <dgm:presLayoutVars>
          <dgm:chPref val="3"/>
        </dgm:presLayoutVars>
      </dgm:prSet>
      <dgm:spPr/>
    </dgm:pt>
    <dgm:pt modelId="{0F617FD6-AC3F-4BC6-8C21-4897E24ECB22}" type="pres">
      <dgm:prSet presAssocID="{716E44F5-B723-42DD-A5DE-CB41CB4D6964}" presName="hierChild2" presStyleCnt="0"/>
      <dgm:spPr/>
    </dgm:pt>
    <dgm:pt modelId="{89995D7C-2379-4450-880B-6DCE4EDF5233}" type="pres">
      <dgm:prSet presAssocID="{608212F6-3DC2-492A-BB88-D4E953AD25FD}" presName="hierRoot1" presStyleCnt="0"/>
      <dgm:spPr/>
    </dgm:pt>
    <dgm:pt modelId="{3BE48AAA-CEC2-4691-9F94-ED80204B21D8}" type="pres">
      <dgm:prSet presAssocID="{608212F6-3DC2-492A-BB88-D4E953AD25FD}" presName="composite" presStyleCnt="0"/>
      <dgm:spPr/>
    </dgm:pt>
    <dgm:pt modelId="{C5C073FC-08EC-4153-B458-6733A2FBD841}" type="pres">
      <dgm:prSet presAssocID="{608212F6-3DC2-492A-BB88-D4E953AD25FD}" presName="background" presStyleLbl="node0" presStyleIdx="3" presStyleCnt="4"/>
      <dgm:spPr/>
    </dgm:pt>
    <dgm:pt modelId="{EEC17E96-510C-427D-B1D5-7AE5A9321F33}" type="pres">
      <dgm:prSet presAssocID="{608212F6-3DC2-492A-BB88-D4E953AD25FD}" presName="text" presStyleLbl="fgAcc0" presStyleIdx="3" presStyleCnt="4">
        <dgm:presLayoutVars>
          <dgm:chPref val="3"/>
        </dgm:presLayoutVars>
      </dgm:prSet>
      <dgm:spPr/>
    </dgm:pt>
    <dgm:pt modelId="{9DBF002D-262F-479E-8A2F-45AD682C17CB}" type="pres">
      <dgm:prSet presAssocID="{608212F6-3DC2-492A-BB88-D4E953AD25FD}" presName="hierChild2" presStyleCnt="0"/>
      <dgm:spPr/>
    </dgm:pt>
  </dgm:ptLst>
  <dgm:cxnLst>
    <dgm:cxn modelId="{246E6502-70C8-433A-B912-ED063D2BBF67}" type="presOf" srcId="{608212F6-3DC2-492A-BB88-D4E953AD25FD}" destId="{EEC17E96-510C-427D-B1D5-7AE5A9321F33}" srcOrd="0" destOrd="0" presId="urn:microsoft.com/office/officeart/2005/8/layout/hierarchy1"/>
    <dgm:cxn modelId="{46108319-B434-4362-B376-A8FD748BEAF7}" srcId="{8F24A100-F2B0-4F73-BBE7-88DDD01A3707}" destId="{716E44F5-B723-42DD-A5DE-CB41CB4D6964}" srcOrd="2" destOrd="0" parTransId="{4DEEB8B6-8CB6-489B-9CE4-635C7DF7A476}" sibTransId="{ADC6D7DA-868E-498A-87BB-EED65D34CE3F}"/>
    <dgm:cxn modelId="{C713D632-9CD8-4EAD-9A46-3BD5B5AEE73C}" type="presOf" srcId="{9FBFD05A-8D04-4FF9-98C0-4B6F47CF6B0A}" destId="{735AAAAF-5A11-4019-B55C-AABE4BC9A2BE}" srcOrd="0" destOrd="0" presId="urn:microsoft.com/office/officeart/2005/8/layout/hierarchy1"/>
    <dgm:cxn modelId="{7A6F5278-8D4C-41B8-93FB-4278EA13452F}" type="presOf" srcId="{9C824874-3681-4632-A9F1-FF67D1205CCC}" destId="{93A621EF-0DCC-4C3D-8566-766C5DC735DC}" srcOrd="0" destOrd="0" presId="urn:microsoft.com/office/officeart/2005/8/layout/hierarchy1"/>
    <dgm:cxn modelId="{DBDE1759-5352-45A7-9742-D4240E0CE1B4}" type="presOf" srcId="{716E44F5-B723-42DD-A5DE-CB41CB4D6964}" destId="{07B4ADAF-CE37-4872-BA36-D7862EEECBCA}" srcOrd="0" destOrd="0" presId="urn:microsoft.com/office/officeart/2005/8/layout/hierarchy1"/>
    <dgm:cxn modelId="{F993D49B-81D2-4EAC-A7C6-AF4A1FBFCDF4}" srcId="{8F24A100-F2B0-4F73-BBE7-88DDD01A3707}" destId="{608212F6-3DC2-492A-BB88-D4E953AD25FD}" srcOrd="3" destOrd="0" parTransId="{537E6DE1-2FA6-4E36-B87F-DD82F4C0B9E7}" sibTransId="{8BF46596-6A58-4C02-8D35-7CCAA1998C1C}"/>
    <dgm:cxn modelId="{C78AC69F-CAFC-4D4A-870B-0530D42674D7}" srcId="{8F24A100-F2B0-4F73-BBE7-88DDD01A3707}" destId="{9C824874-3681-4632-A9F1-FF67D1205CCC}" srcOrd="0" destOrd="0" parTransId="{6ACC46E0-F427-49EB-AF6D-3D2F76A4A325}" sibTransId="{5737998D-55E4-4FD9-9B27-579697804D91}"/>
    <dgm:cxn modelId="{8C61F7A6-2A4D-4DB3-8B47-CB68959CD0E5}" srcId="{8F24A100-F2B0-4F73-BBE7-88DDD01A3707}" destId="{9FBFD05A-8D04-4FF9-98C0-4B6F47CF6B0A}" srcOrd="1" destOrd="0" parTransId="{B0BB1220-F814-4ABB-9069-A1FFB6606AA2}" sibTransId="{7CD917DC-C1CC-4B64-83A2-EA61922B2E3E}"/>
    <dgm:cxn modelId="{AC72CBD7-2265-4D55-99BE-D7B53E5542F6}" type="presOf" srcId="{8F24A100-F2B0-4F73-BBE7-88DDD01A3707}" destId="{F8370859-10C1-4432-848A-E56ACA593E04}" srcOrd="0" destOrd="0" presId="urn:microsoft.com/office/officeart/2005/8/layout/hierarchy1"/>
    <dgm:cxn modelId="{BAB874BF-BF95-4165-AFD7-39159993C177}" type="presParOf" srcId="{F8370859-10C1-4432-848A-E56ACA593E04}" destId="{C48226B3-35C6-4BF8-9105-B489FB97232C}" srcOrd="0" destOrd="0" presId="urn:microsoft.com/office/officeart/2005/8/layout/hierarchy1"/>
    <dgm:cxn modelId="{FE073C46-C859-48C0-A82E-B613E1FC6252}" type="presParOf" srcId="{C48226B3-35C6-4BF8-9105-B489FB97232C}" destId="{CB5507AF-7FC5-4ED7-90BC-FC8B39C9A9F9}" srcOrd="0" destOrd="0" presId="urn:microsoft.com/office/officeart/2005/8/layout/hierarchy1"/>
    <dgm:cxn modelId="{30820185-60EE-4379-9E2F-E1CA38214489}" type="presParOf" srcId="{CB5507AF-7FC5-4ED7-90BC-FC8B39C9A9F9}" destId="{659C1AAE-EA04-4EAB-B3FD-9C2EDCF39FFB}" srcOrd="0" destOrd="0" presId="urn:microsoft.com/office/officeart/2005/8/layout/hierarchy1"/>
    <dgm:cxn modelId="{B1280E96-C31A-4AEB-942A-1974BE1233FD}" type="presParOf" srcId="{CB5507AF-7FC5-4ED7-90BC-FC8B39C9A9F9}" destId="{93A621EF-0DCC-4C3D-8566-766C5DC735DC}" srcOrd="1" destOrd="0" presId="urn:microsoft.com/office/officeart/2005/8/layout/hierarchy1"/>
    <dgm:cxn modelId="{7C39CC5E-ED1E-4F47-8F34-B46CF77A3AC0}" type="presParOf" srcId="{C48226B3-35C6-4BF8-9105-B489FB97232C}" destId="{12841368-1F6B-4E5E-BA21-189D20CF338B}" srcOrd="1" destOrd="0" presId="urn:microsoft.com/office/officeart/2005/8/layout/hierarchy1"/>
    <dgm:cxn modelId="{5A3C4A45-76D0-44D3-B104-A7D02E783188}" type="presParOf" srcId="{F8370859-10C1-4432-848A-E56ACA593E04}" destId="{3E262940-805D-4432-98E4-2FFD43E26A3C}" srcOrd="1" destOrd="0" presId="urn:microsoft.com/office/officeart/2005/8/layout/hierarchy1"/>
    <dgm:cxn modelId="{89D9F90A-51C2-448D-ADF7-05D37C7A469D}" type="presParOf" srcId="{3E262940-805D-4432-98E4-2FFD43E26A3C}" destId="{856B7523-4BFF-4E52-95B9-C2F4A0D6E42F}" srcOrd="0" destOrd="0" presId="urn:microsoft.com/office/officeart/2005/8/layout/hierarchy1"/>
    <dgm:cxn modelId="{4646EB87-F4D5-440D-A84B-CCFB73909B6F}" type="presParOf" srcId="{856B7523-4BFF-4E52-95B9-C2F4A0D6E42F}" destId="{2BA18D7D-24FC-4FBD-97EF-104BBF17354C}" srcOrd="0" destOrd="0" presId="urn:microsoft.com/office/officeart/2005/8/layout/hierarchy1"/>
    <dgm:cxn modelId="{7ED1CEAC-6C4D-4C3D-A704-EA33BA82ED21}" type="presParOf" srcId="{856B7523-4BFF-4E52-95B9-C2F4A0D6E42F}" destId="{735AAAAF-5A11-4019-B55C-AABE4BC9A2BE}" srcOrd="1" destOrd="0" presId="urn:microsoft.com/office/officeart/2005/8/layout/hierarchy1"/>
    <dgm:cxn modelId="{2573839E-16D0-49C1-BB2D-A5F3772CDA84}" type="presParOf" srcId="{3E262940-805D-4432-98E4-2FFD43E26A3C}" destId="{EB2DB6A5-4744-4AF4-A7C7-E6A5EE6B45D8}" srcOrd="1" destOrd="0" presId="urn:microsoft.com/office/officeart/2005/8/layout/hierarchy1"/>
    <dgm:cxn modelId="{448DE73E-1BD0-45EE-9C08-4BA33DA1872A}" type="presParOf" srcId="{F8370859-10C1-4432-848A-E56ACA593E04}" destId="{622FFE59-4C2D-4259-AD0F-30A4F2F79FCF}" srcOrd="2" destOrd="0" presId="urn:microsoft.com/office/officeart/2005/8/layout/hierarchy1"/>
    <dgm:cxn modelId="{EF8C1042-6803-4B41-AAEF-8EFDB9BC4C1B}" type="presParOf" srcId="{622FFE59-4C2D-4259-AD0F-30A4F2F79FCF}" destId="{C75DAF2E-8272-48B0-BB11-1F8666C88726}" srcOrd="0" destOrd="0" presId="urn:microsoft.com/office/officeart/2005/8/layout/hierarchy1"/>
    <dgm:cxn modelId="{7E30E81B-E441-4F43-AFEE-42378EDF3A09}" type="presParOf" srcId="{C75DAF2E-8272-48B0-BB11-1F8666C88726}" destId="{0C1D7CF9-5F86-467C-AA95-2380766F457F}" srcOrd="0" destOrd="0" presId="urn:microsoft.com/office/officeart/2005/8/layout/hierarchy1"/>
    <dgm:cxn modelId="{F5DDFFBB-6194-4EBF-9A43-9628E85FA4EF}" type="presParOf" srcId="{C75DAF2E-8272-48B0-BB11-1F8666C88726}" destId="{07B4ADAF-CE37-4872-BA36-D7862EEECBCA}" srcOrd="1" destOrd="0" presId="urn:microsoft.com/office/officeart/2005/8/layout/hierarchy1"/>
    <dgm:cxn modelId="{FF155E5C-A79C-4E2B-BB67-D772FEEDEABA}" type="presParOf" srcId="{622FFE59-4C2D-4259-AD0F-30A4F2F79FCF}" destId="{0F617FD6-AC3F-4BC6-8C21-4897E24ECB22}" srcOrd="1" destOrd="0" presId="urn:microsoft.com/office/officeart/2005/8/layout/hierarchy1"/>
    <dgm:cxn modelId="{62AF2DBB-C02E-4DDB-9575-3859A6310885}" type="presParOf" srcId="{F8370859-10C1-4432-848A-E56ACA593E04}" destId="{89995D7C-2379-4450-880B-6DCE4EDF5233}" srcOrd="3" destOrd="0" presId="urn:microsoft.com/office/officeart/2005/8/layout/hierarchy1"/>
    <dgm:cxn modelId="{126352A3-ED81-4EE5-BC9D-7C7B754F23E4}" type="presParOf" srcId="{89995D7C-2379-4450-880B-6DCE4EDF5233}" destId="{3BE48AAA-CEC2-4691-9F94-ED80204B21D8}" srcOrd="0" destOrd="0" presId="urn:microsoft.com/office/officeart/2005/8/layout/hierarchy1"/>
    <dgm:cxn modelId="{A85713C4-28D1-4797-AB9C-74232ACA8038}" type="presParOf" srcId="{3BE48AAA-CEC2-4691-9F94-ED80204B21D8}" destId="{C5C073FC-08EC-4153-B458-6733A2FBD841}" srcOrd="0" destOrd="0" presId="urn:microsoft.com/office/officeart/2005/8/layout/hierarchy1"/>
    <dgm:cxn modelId="{63BE6889-FAE7-4C05-BEC9-4EFBCDA50213}" type="presParOf" srcId="{3BE48AAA-CEC2-4691-9F94-ED80204B21D8}" destId="{EEC17E96-510C-427D-B1D5-7AE5A9321F33}" srcOrd="1" destOrd="0" presId="urn:microsoft.com/office/officeart/2005/8/layout/hierarchy1"/>
    <dgm:cxn modelId="{06A61073-D095-4A83-8E81-7E355470599E}" type="presParOf" srcId="{89995D7C-2379-4450-880B-6DCE4EDF5233}" destId="{9DBF002D-262F-479E-8A2F-45AD682C17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157307-34FC-46B9-9898-AA7840ECA94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8D76B0-F82E-4EBF-AF4D-81963E817FAC}">
      <dgm:prSet/>
      <dgm:spPr/>
      <dgm:t>
        <a:bodyPr/>
        <a:lstStyle/>
        <a:p>
          <a:r>
            <a:rPr lang="en-SG"/>
            <a:t>What does the passage says about God?</a:t>
          </a:r>
          <a:endParaRPr lang="en-US"/>
        </a:p>
      </dgm:t>
    </dgm:pt>
    <dgm:pt modelId="{ED7A4AF6-DA3D-44D1-ABA2-C0687CD8C124}" type="parTrans" cxnId="{67E5C7A1-1264-4887-A7DA-1E8E635ED28C}">
      <dgm:prSet/>
      <dgm:spPr/>
      <dgm:t>
        <a:bodyPr/>
        <a:lstStyle/>
        <a:p>
          <a:endParaRPr lang="en-US"/>
        </a:p>
      </dgm:t>
    </dgm:pt>
    <dgm:pt modelId="{6E7639F0-50F4-4B26-8039-77C48ADB4133}" type="sibTrans" cxnId="{67E5C7A1-1264-4887-A7DA-1E8E635ED28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6ED80C5-CC19-424F-96CB-3014ED4E8EB3}">
      <dgm:prSet/>
      <dgm:spPr/>
      <dgm:t>
        <a:bodyPr/>
        <a:lstStyle/>
        <a:p>
          <a:r>
            <a:rPr lang="en-SG" dirty="0"/>
            <a:t>What does the passage teach me </a:t>
          </a:r>
          <a:r>
            <a:rPr lang="en-SG"/>
            <a:t>about Christian </a:t>
          </a:r>
          <a:r>
            <a:rPr lang="en-SG" dirty="0"/>
            <a:t>living?</a:t>
          </a:r>
          <a:endParaRPr lang="en-US" dirty="0"/>
        </a:p>
      </dgm:t>
    </dgm:pt>
    <dgm:pt modelId="{0A2D7B05-3CD3-49CB-8645-5605443BB665}" type="parTrans" cxnId="{04F69AA8-8485-48E7-A199-75373BDBE904}">
      <dgm:prSet/>
      <dgm:spPr/>
      <dgm:t>
        <a:bodyPr/>
        <a:lstStyle/>
        <a:p>
          <a:endParaRPr lang="en-US"/>
        </a:p>
      </dgm:t>
    </dgm:pt>
    <dgm:pt modelId="{79D54C2A-7310-4765-8DE2-5FB94DCA2F97}" type="sibTrans" cxnId="{04F69AA8-8485-48E7-A199-75373BDBE90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4E96877-5116-46CE-B61D-6E88A2C73F60}">
      <dgm:prSet/>
      <dgm:spPr/>
      <dgm:t>
        <a:bodyPr/>
        <a:lstStyle/>
        <a:p>
          <a:r>
            <a:rPr lang="en-SG"/>
            <a:t>What does God want me to do?</a:t>
          </a:r>
          <a:endParaRPr lang="en-US"/>
        </a:p>
      </dgm:t>
    </dgm:pt>
    <dgm:pt modelId="{AFE2D04D-6FE9-4705-8968-E76264D66671}" type="parTrans" cxnId="{78702AA0-5ACC-4BF6-B63D-C457DDD8882D}">
      <dgm:prSet/>
      <dgm:spPr/>
      <dgm:t>
        <a:bodyPr/>
        <a:lstStyle/>
        <a:p>
          <a:endParaRPr lang="en-US"/>
        </a:p>
      </dgm:t>
    </dgm:pt>
    <dgm:pt modelId="{41137995-FD31-4F44-A161-9BD4A8C4E4FA}" type="sibTrans" cxnId="{78702AA0-5ACC-4BF6-B63D-C457DDD8882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F62EF26-FC84-48D2-912B-75B905D29E46}" type="pres">
      <dgm:prSet presAssocID="{DB157307-34FC-46B9-9898-AA7840ECA94B}" presName="Name0" presStyleCnt="0">
        <dgm:presLayoutVars>
          <dgm:animLvl val="lvl"/>
          <dgm:resizeHandles val="exact"/>
        </dgm:presLayoutVars>
      </dgm:prSet>
      <dgm:spPr/>
    </dgm:pt>
    <dgm:pt modelId="{0A2C7A67-30B1-496F-AC1F-4B6665933929}" type="pres">
      <dgm:prSet presAssocID="{6C8D76B0-F82E-4EBF-AF4D-81963E817FAC}" presName="compositeNode" presStyleCnt="0">
        <dgm:presLayoutVars>
          <dgm:bulletEnabled val="1"/>
        </dgm:presLayoutVars>
      </dgm:prSet>
      <dgm:spPr/>
    </dgm:pt>
    <dgm:pt modelId="{C19C9E73-36CA-4189-A7B2-DC589802B2ED}" type="pres">
      <dgm:prSet presAssocID="{6C8D76B0-F82E-4EBF-AF4D-81963E817FAC}" presName="bgRect" presStyleLbl="bgAccFollowNode1" presStyleIdx="0" presStyleCnt="3"/>
      <dgm:spPr/>
    </dgm:pt>
    <dgm:pt modelId="{1C9EDD18-2FEA-4BBD-9F0E-A54D8AE9679B}" type="pres">
      <dgm:prSet presAssocID="{6E7639F0-50F4-4B26-8039-77C48ADB413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0B3EB5D-BDC5-4F78-AC50-6CED945B47DA}" type="pres">
      <dgm:prSet presAssocID="{6C8D76B0-F82E-4EBF-AF4D-81963E817FAC}" presName="bottomLine" presStyleLbl="alignNode1" presStyleIdx="1" presStyleCnt="6">
        <dgm:presLayoutVars/>
      </dgm:prSet>
      <dgm:spPr/>
    </dgm:pt>
    <dgm:pt modelId="{62E8180D-AD8B-47CB-A7D0-F7E6A2E04FAA}" type="pres">
      <dgm:prSet presAssocID="{6C8D76B0-F82E-4EBF-AF4D-81963E817FAC}" presName="nodeText" presStyleLbl="bgAccFollowNode1" presStyleIdx="0" presStyleCnt="3">
        <dgm:presLayoutVars>
          <dgm:bulletEnabled val="1"/>
        </dgm:presLayoutVars>
      </dgm:prSet>
      <dgm:spPr/>
    </dgm:pt>
    <dgm:pt modelId="{B7B26CC9-85B0-44FE-AA6B-401B2C628FF6}" type="pres">
      <dgm:prSet presAssocID="{6E7639F0-50F4-4B26-8039-77C48ADB4133}" presName="sibTrans" presStyleCnt="0"/>
      <dgm:spPr/>
    </dgm:pt>
    <dgm:pt modelId="{D7476F25-71EA-4284-BA03-B5A88CF62BDD}" type="pres">
      <dgm:prSet presAssocID="{D6ED80C5-CC19-424F-96CB-3014ED4E8EB3}" presName="compositeNode" presStyleCnt="0">
        <dgm:presLayoutVars>
          <dgm:bulletEnabled val="1"/>
        </dgm:presLayoutVars>
      </dgm:prSet>
      <dgm:spPr/>
    </dgm:pt>
    <dgm:pt modelId="{0AE5F3D0-0CB1-4B7C-99A2-B86AEA0B80E1}" type="pres">
      <dgm:prSet presAssocID="{D6ED80C5-CC19-424F-96CB-3014ED4E8EB3}" presName="bgRect" presStyleLbl="bgAccFollowNode1" presStyleIdx="1" presStyleCnt="3"/>
      <dgm:spPr/>
    </dgm:pt>
    <dgm:pt modelId="{5FE0E5EC-C58C-4D06-AE83-FE156F06D9FE}" type="pres">
      <dgm:prSet presAssocID="{79D54C2A-7310-4765-8DE2-5FB94DCA2F9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BD280BD-E085-4F6D-82A3-49875419E9ED}" type="pres">
      <dgm:prSet presAssocID="{D6ED80C5-CC19-424F-96CB-3014ED4E8EB3}" presName="bottomLine" presStyleLbl="alignNode1" presStyleIdx="3" presStyleCnt="6">
        <dgm:presLayoutVars/>
      </dgm:prSet>
      <dgm:spPr/>
    </dgm:pt>
    <dgm:pt modelId="{8FFECF8B-FACB-49BD-B7E0-493DFCCE6FD8}" type="pres">
      <dgm:prSet presAssocID="{D6ED80C5-CC19-424F-96CB-3014ED4E8EB3}" presName="nodeText" presStyleLbl="bgAccFollowNode1" presStyleIdx="1" presStyleCnt="3">
        <dgm:presLayoutVars>
          <dgm:bulletEnabled val="1"/>
        </dgm:presLayoutVars>
      </dgm:prSet>
      <dgm:spPr/>
    </dgm:pt>
    <dgm:pt modelId="{C310055C-C107-41BC-9C3B-790AF04DE788}" type="pres">
      <dgm:prSet presAssocID="{79D54C2A-7310-4765-8DE2-5FB94DCA2F97}" presName="sibTrans" presStyleCnt="0"/>
      <dgm:spPr/>
    </dgm:pt>
    <dgm:pt modelId="{50CCC978-95CD-42B7-B871-3A6E583699FD}" type="pres">
      <dgm:prSet presAssocID="{D4E96877-5116-46CE-B61D-6E88A2C73F60}" presName="compositeNode" presStyleCnt="0">
        <dgm:presLayoutVars>
          <dgm:bulletEnabled val="1"/>
        </dgm:presLayoutVars>
      </dgm:prSet>
      <dgm:spPr/>
    </dgm:pt>
    <dgm:pt modelId="{D2C039E6-D98D-4490-9B09-351834873BA9}" type="pres">
      <dgm:prSet presAssocID="{D4E96877-5116-46CE-B61D-6E88A2C73F60}" presName="bgRect" presStyleLbl="bgAccFollowNode1" presStyleIdx="2" presStyleCnt="3"/>
      <dgm:spPr/>
    </dgm:pt>
    <dgm:pt modelId="{FBCA4DB8-8F2E-479C-BE69-295327048BC6}" type="pres">
      <dgm:prSet presAssocID="{41137995-FD31-4F44-A161-9BD4A8C4E4F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28486B1D-ACB6-4E41-A581-7ED4CBF42B24}" type="pres">
      <dgm:prSet presAssocID="{D4E96877-5116-46CE-B61D-6E88A2C73F60}" presName="bottomLine" presStyleLbl="alignNode1" presStyleIdx="5" presStyleCnt="6">
        <dgm:presLayoutVars/>
      </dgm:prSet>
      <dgm:spPr/>
    </dgm:pt>
    <dgm:pt modelId="{DFC19CD3-CDEC-4A72-830A-3363B115285B}" type="pres">
      <dgm:prSet presAssocID="{D4E96877-5116-46CE-B61D-6E88A2C73F60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7113D07-8630-4654-938B-65D8131BA5B9}" type="presOf" srcId="{6C8D76B0-F82E-4EBF-AF4D-81963E817FAC}" destId="{C19C9E73-36CA-4189-A7B2-DC589802B2ED}" srcOrd="0" destOrd="0" presId="urn:microsoft.com/office/officeart/2016/7/layout/BasicLinearProcessNumbered"/>
    <dgm:cxn modelId="{9938DD38-C3F1-4C5B-8632-66B873B040CA}" type="presOf" srcId="{D6ED80C5-CC19-424F-96CB-3014ED4E8EB3}" destId="{8FFECF8B-FACB-49BD-B7E0-493DFCCE6FD8}" srcOrd="1" destOrd="0" presId="urn:microsoft.com/office/officeart/2016/7/layout/BasicLinearProcessNumbered"/>
    <dgm:cxn modelId="{4276D23A-4AB9-4D9C-987D-565A72DA06E8}" type="presOf" srcId="{41137995-FD31-4F44-A161-9BD4A8C4E4FA}" destId="{FBCA4DB8-8F2E-479C-BE69-295327048BC6}" srcOrd="0" destOrd="0" presId="urn:microsoft.com/office/officeart/2016/7/layout/BasicLinearProcessNumbered"/>
    <dgm:cxn modelId="{FFAAE451-F774-4B15-8666-C05B81A630F5}" type="presOf" srcId="{DB157307-34FC-46B9-9898-AA7840ECA94B}" destId="{DF62EF26-FC84-48D2-912B-75B905D29E46}" srcOrd="0" destOrd="0" presId="urn:microsoft.com/office/officeart/2016/7/layout/BasicLinearProcessNumbered"/>
    <dgm:cxn modelId="{1F34278D-1CCB-4D3C-85C7-35F72818CF1A}" type="presOf" srcId="{D6ED80C5-CC19-424F-96CB-3014ED4E8EB3}" destId="{0AE5F3D0-0CB1-4B7C-99A2-B86AEA0B80E1}" srcOrd="0" destOrd="0" presId="urn:microsoft.com/office/officeart/2016/7/layout/BasicLinearProcessNumbered"/>
    <dgm:cxn modelId="{78702AA0-5ACC-4BF6-B63D-C457DDD8882D}" srcId="{DB157307-34FC-46B9-9898-AA7840ECA94B}" destId="{D4E96877-5116-46CE-B61D-6E88A2C73F60}" srcOrd="2" destOrd="0" parTransId="{AFE2D04D-6FE9-4705-8968-E76264D66671}" sibTransId="{41137995-FD31-4F44-A161-9BD4A8C4E4FA}"/>
    <dgm:cxn modelId="{67E5C7A1-1264-4887-A7DA-1E8E635ED28C}" srcId="{DB157307-34FC-46B9-9898-AA7840ECA94B}" destId="{6C8D76B0-F82E-4EBF-AF4D-81963E817FAC}" srcOrd="0" destOrd="0" parTransId="{ED7A4AF6-DA3D-44D1-ABA2-C0687CD8C124}" sibTransId="{6E7639F0-50F4-4B26-8039-77C48ADB4133}"/>
    <dgm:cxn modelId="{04F69AA8-8485-48E7-A199-75373BDBE904}" srcId="{DB157307-34FC-46B9-9898-AA7840ECA94B}" destId="{D6ED80C5-CC19-424F-96CB-3014ED4E8EB3}" srcOrd="1" destOrd="0" parTransId="{0A2D7B05-3CD3-49CB-8645-5605443BB665}" sibTransId="{79D54C2A-7310-4765-8DE2-5FB94DCA2F97}"/>
    <dgm:cxn modelId="{D93410B0-14B6-4DAF-8C9A-0CE34AD8D4B4}" type="presOf" srcId="{6C8D76B0-F82E-4EBF-AF4D-81963E817FAC}" destId="{62E8180D-AD8B-47CB-A7D0-F7E6A2E04FAA}" srcOrd="1" destOrd="0" presId="urn:microsoft.com/office/officeart/2016/7/layout/BasicLinearProcessNumbered"/>
    <dgm:cxn modelId="{5589E6BC-BE7F-422E-8375-68A7EF38ED79}" type="presOf" srcId="{D4E96877-5116-46CE-B61D-6E88A2C73F60}" destId="{DFC19CD3-CDEC-4A72-830A-3363B115285B}" srcOrd="1" destOrd="0" presId="urn:microsoft.com/office/officeart/2016/7/layout/BasicLinearProcessNumbered"/>
    <dgm:cxn modelId="{7ED1A4D0-0F31-4D11-B399-8D92FAD52821}" type="presOf" srcId="{6E7639F0-50F4-4B26-8039-77C48ADB4133}" destId="{1C9EDD18-2FEA-4BBD-9F0E-A54D8AE9679B}" srcOrd="0" destOrd="0" presId="urn:microsoft.com/office/officeart/2016/7/layout/BasicLinearProcessNumbered"/>
    <dgm:cxn modelId="{F1D97ED7-2432-47C2-9FF6-952787C3D725}" type="presOf" srcId="{79D54C2A-7310-4765-8DE2-5FB94DCA2F97}" destId="{5FE0E5EC-C58C-4D06-AE83-FE156F06D9FE}" srcOrd="0" destOrd="0" presId="urn:microsoft.com/office/officeart/2016/7/layout/BasicLinearProcessNumbered"/>
    <dgm:cxn modelId="{F697D5F1-3D6F-435B-BF11-A30B92C4A564}" type="presOf" srcId="{D4E96877-5116-46CE-B61D-6E88A2C73F60}" destId="{D2C039E6-D98D-4490-9B09-351834873BA9}" srcOrd="0" destOrd="0" presId="urn:microsoft.com/office/officeart/2016/7/layout/BasicLinearProcessNumbered"/>
    <dgm:cxn modelId="{37B370E7-FB81-423F-B9A4-A84F8A7D476E}" type="presParOf" srcId="{DF62EF26-FC84-48D2-912B-75B905D29E46}" destId="{0A2C7A67-30B1-496F-AC1F-4B6665933929}" srcOrd="0" destOrd="0" presId="urn:microsoft.com/office/officeart/2016/7/layout/BasicLinearProcessNumbered"/>
    <dgm:cxn modelId="{B1B6C94D-45C4-4D25-B727-65D5957C643B}" type="presParOf" srcId="{0A2C7A67-30B1-496F-AC1F-4B6665933929}" destId="{C19C9E73-36CA-4189-A7B2-DC589802B2ED}" srcOrd="0" destOrd="0" presId="urn:microsoft.com/office/officeart/2016/7/layout/BasicLinearProcessNumbered"/>
    <dgm:cxn modelId="{7F3FB0AB-D06F-4837-A177-ADAD5725D1E5}" type="presParOf" srcId="{0A2C7A67-30B1-496F-AC1F-4B6665933929}" destId="{1C9EDD18-2FEA-4BBD-9F0E-A54D8AE9679B}" srcOrd="1" destOrd="0" presId="urn:microsoft.com/office/officeart/2016/7/layout/BasicLinearProcessNumbered"/>
    <dgm:cxn modelId="{AD21724F-897F-4175-A9DA-CA9020292477}" type="presParOf" srcId="{0A2C7A67-30B1-496F-AC1F-4B6665933929}" destId="{00B3EB5D-BDC5-4F78-AC50-6CED945B47DA}" srcOrd="2" destOrd="0" presId="urn:microsoft.com/office/officeart/2016/7/layout/BasicLinearProcessNumbered"/>
    <dgm:cxn modelId="{890319E0-AFFF-4D38-A7D5-8CD0F893A092}" type="presParOf" srcId="{0A2C7A67-30B1-496F-AC1F-4B6665933929}" destId="{62E8180D-AD8B-47CB-A7D0-F7E6A2E04FAA}" srcOrd="3" destOrd="0" presId="urn:microsoft.com/office/officeart/2016/7/layout/BasicLinearProcessNumbered"/>
    <dgm:cxn modelId="{658B3CBA-32EA-4E06-B2CD-3D5C06997186}" type="presParOf" srcId="{DF62EF26-FC84-48D2-912B-75B905D29E46}" destId="{B7B26CC9-85B0-44FE-AA6B-401B2C628FF6}" srcOrd="1" destOrd="0" presId="urn:microsoft.com/office/officeart/2016/7/layout/BasicLinearProcessNumbered"/>
    <dgm:cxn modelId="{0F0C6E62-8D60-463F-9EEF-0C7BA165B359}" type="presParOf" srcId="{DF62EF26-FC84-48D2-912B-75B905D29E46}" destId="{D7476F25-71EA-4284-BA03-B5A88CF62BDD}" srcOrd="2" destOrd="0" presId="urn:microsoft.com/office/officeart/2016/7/layout/BasicLinearProcessNumbered"/>
    <dgm:cxn modelId="{BDBCD4FA-C756-4601-B6B1-5678E3F3EEB3}" type="presParOf" srcId="{D7476F25-71EA-4284-BA03-B5A88CF62BDD}" destId="{0AE5F3D0-0CB1-4B7C-99A2-B86AEA0B80E1}" srcOrd="0" destOrd="0" presId="urn:microsoft.com/office/officeart/2016/7/layout/BasicLinearProcessNumbered"/>
    <dgm:cxn modelId="{4A220739-350C-4F75-B2DA-CAF26CEF85DA}" type="presParOf" srcId="{D7476F25-71EA-4284-BA03-B5A88CF62BDD}" destId="{5FE0E5EC-C58C-4D06-AE83-FE156F06D9FE}" srcOrd="1" destOrd="0" presId="urn:microsoft.com/office/officeart/2016/7/layout/BasicLinearProcessNumbered"/>
    <dgm:cxn modelId="{5671DA0B-FE0C-46E3-9605-02345FB32614}" type="presParOf" srcId="{D7476F25-71EA-4284-BA03-B5A88CF62BDD}" destId="{1BD280BD-E085-4F6D-82A3-49875419E9ED}" srcOrd="2" destOrd="0" presId="urn:microsoft.com/office/officeart/2016/7/layout/BasicLinearProcessNumbered"/>
    <dgm:cxn modelId="{1264F1D3-4A80-41AD-B04A-0FD2C6E796A8}" type="presParOf" srcId="{D7476F25-71EA-4284-BA03-B5A88CF62BDD}" destId="{8FFECF8B-FACB-49BD-B7E0-493DFCCE6FD8}" srcOrd="3" destOrd="0" presId="urn:microsoft.com/office/officeart/2016/7/layout/BasicLinearProcessNumbered"/>
    <dgm:cxn modelId="{351483D2-4336-40EE-B5C3-0F5E4FB4E12A}" type="presParOf" srcId="{DF62EF26-FC84-48D2-912B-75B905D29E46}" destId="{C310055C-C107-41BC-9C3B-790AF04DE788}" srcOrd="3" destOrd="0" presId="urn:microsoft.com/office/officeart/2016/7/layout/BasicLinearProcessNumbered"/>
    <dgm:cxn modelId="{5149021B-30A9-4334-A9C2-85DE72FAF4B2}" type="presParOf" srcId="{DF62EF26-FC84-48D2-912B-75B905D29E46}" destId="{50CCC978-95CD-42B7-B871-3A6E583699FD}" srcOrd="4" destOrd="0" presId="urn:microsoft.com/office/officeart/2016/7/layout/BasicLinearProcessNumbered"/>
    <dgm:cxn modelId="{A0E1AD24-CBAE-46DA-8168-E54C84FBF080}" type="presParOf" srcId="{50CCC978-95CD-42B7-B871-3A6E583699FD}" destId="{D2C039E6-D98D-4490-9B09-351834873BA9}" srcOrd="0" destOrd="0" presId="urn:microsoft.com/office/officeart/2016/7/layout/BasicLinearProcessNumbered"/>
    <dgm:cxn modelId="{ECE6EA01-189F-4DA2-A071-2C43885D64C1}" type="presParOf" srcId="{50CCC978-95CD-42B7-B871-3A6E583699FD}" destId="{FBCA4DB8-8F2E-479C-BE69-295327048BC6}" srcOrd="1" destOrd="0" presId="urn:microsoft.com/office/officeart/2016/7/layout/BasicLinearProcessNumbered"/>
    <dgm:cxn modelId="{02F98ACA-5DDA-4709-ACE1-E6AE0824EB1C}" type="presParOf" srcId="{50CCC978-95CD-42B7-B871-3A6E583699FD}" destId="{28486B1D-ACB6-4E41-A581-7ED4CBF42B24}" srcOrd="2" destOrd="0" presId="urn:microsoft.com/office/officeart/2016/7/layout/BasicLinearProcessNumbered"/>
    <dgm:cxn modelId="{1F6A3A1C-CE28-4978-917E-9A7D57CE4D03}" type="presParOf" srcId="{50CCC978-95CD-42B7-B871-3A6E583699FD}" destId="{DFC19CD3-CDEC-4A72-830A-3363B115285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58234B-7DC9-4C9B-8788-1CFFAA7FEB3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845F01-9415-4362-96E2-F10703BB892B}">
      <dgm:prSet/>
      <dgm:spPr/>
      <dgm:t>
        <a:bodyPr/>
        <a:lstStyle/>
        <a:p>
          <a:r>
            <a:rPr lang="en-SG" dirty="0"/>
            <a:t>Listening to God as you read the Bible passages</a:t>
          </a:r>
          <a:endParaRPr lang="en-US" dirty="0"/>
        </a:p>
      </dgm:t>
    </dgm:pt>
    <dgm:pt modelId="{5ABEF1CA-997B-44B6-B53F-E70F515908F4}" type="parTrans" cxnId="{5745E54E-0126-4CD7-AA7D-0FF474CF2F00}">
      <dgm:prSet/>
      <dgm:spPr/>
      <dgm:t>
        <a:bodyPr/>
        <a:lstStyle/>
        <a:p>
          <a:endParaRPr lang="en-US"/>
        </a:p>
      </dgm:t>
    </dgm:pt>
    <dgm:pt modelId="{3334A6FA-29CF-48F0-A2C0-2FCDE92AC458}" type="sibTrans" cxnId="{5745E54E-0126-4CD7-AA7D-0FF474CF2F00}">
      <dgm:prSet/>
      <dgm:spPr/>
      <dgm:t>
        <a:bodyPr/>
        <a:lstStyle/>
        <a:p>
          <a:endParaRPr lang="en-US"/>
        </a:p>
      </dgm:t>
    </dgm:pt>
    <dgm:pt modelId="{10DB79E0-A641-4F44-A2C6-7531BEB92413}">
      <dgm:prSet/>
      <dgm:spPr/>
      <dgm:t>
        <a:bodyPr/>
        <a:lstStyle/>
        <a:p>
          <a:r>
            <a:rPr lang="en-SG"/>
            <a:t>Get a notebook or journal as reflections</a:t>
          </a:r>
          <a:endParaRPr lang="en-US"/>
        </a:p>
      </dgm:t>
    </dgm:pt>
    <dgm:pt modelId="{4B1B6A07-98BD-436E-AC2E-6EE81C8F6066}" type="parTrans" cxnId="{A3AD5EFF-7D20-4C5A-A85A-77F926EF10D7}">
      <dgm:prSet/>
      <dgm:spPr/>
      <dgm:t>
        <a:bodyPr/>
        <a:lstStyle/>
        <a:p>
          <a:endParaRPr lang="en-US"/>
        </a:p>
      </dgm:t>
    </dgm:pt>
    <dgm:pt modelId="{BEBF21A9-12A1-4345-A782-D51C1512B203}" type="sibTrans" cxnId="{A3AD5EFF-7D20-4C5A-A85A-77F926EF10D7}">
      <dgm:prSet/>
      <dgm:spPr/>
      <dgm:t>
        <a:bodyPr/>
        <a:lstStyle/>
        <a:p>
          <a:endParaRPr lang="en-US"/>
        </a:p>
      </dgm:t>
    </dgm:pt>
    <dgm:pt modelId="{924434B3-FDB6-4A2C-8F5A-96BCCB34F9AD}" type="pres">
      <dgm:prSet presAssocID="{E758234B-7DC9-4C9B-8788-1CFFAA7FEB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AC8FCC-7E55-47D8-8125-C206BEE86E30}" type="pres">
      <dgm:prSet presAssocID="{9B845F01-9415-4362-96E2-F10703BB892B}" presName="hierRoot1" presStyleCnt="0"/>
      <dgm:spPr/>
    </dgm:pt>
    <dgm:pt modelId="{44048C1F-CB89-47F5-ACEF-E8E33BF0AD5B}" type="pres">
      <dgm:prSet presAssocID="{9B845F01-9415-4362-96E2-F10703BB892B}" presName="composite" presStyleCnt="0"/>
      <dgm:spPr/>
    </dgm:pt>
    <dgm:pt modelId="{7C194CF2-94D9-42B6-91C3-F8E336E3834C}" type="pres">
      <dgm:prSet presAssocID="{9B845F01-9415-4362-96E2-F10703BB892B}" presName="background" presStyleLbl="node0" presStyleIdx="0" presStyleCnt="2"/>
      <dgm:spPr/>
    </dgm:pt>
    <dgm:pt modelId="{3D6DD759-6332-4322-8A7D-501A9F7CC856}" type="pres">
      <dgm:prSet presAssocID="{9B845F01-9415-4362-96E2-F10703BB892B}" presName="text" presStyleLbl="fgAcc0" presStyleIdx="0" presStyleCnt="2">
        <dgm:presLayoutVars>
          <dgm:chPref val="3"/>
        </dgm:presLayoutVars>
      </dgm:prSet>
      <dgm:spPr/>
    </dgm:pt>
    <dgm:pt modelId="{1672002E-3CC1-4E36-8311-4B13553CE6BC}" type="pres">
      <dgm:prSet presAssocID="{9B845F01-9415-4362-96E2-F10703BB892B}" presName="hierChild2" presStyleCnt="0"/>
      <dgm:spPr/>
    </dgm:pt>
    <dgm:pt modelId="{3006ED26-C9A4-47CC-81EA-129E28EBF6B6}" type="pres">
      <dgm:prSet presAssocID="{10DB79E0-A641-4F44-A2C6-7531BEB92413}" presName="hierRoot1" presStyleCnt="0"/>
      <dgm:spPr/>
    </dgm:pt>
    <dgm:pt modelId="{D018A1C0-7597-4FB6-AD5A-73D4D9B775E0}" type="pres">
      <dgm:prSet presAssocID="{10DB79E0-A641-4F44-A2C6-7531BEB92413}" presName="composite" presStyleCnt="0"/>
      <dgm:spPr/>
    </dgm:pt>
    <dgm:pt modelId="{B5D1BE7B-3304-4278-ABCF-82C7DA7964CE}" type="pres">
      <dgm:prSet presAssocID="{10DB79E0-A641-4F44-A2C6-7531BEB92413}" presName="background" presStyleLbl="node0" presStyleIdx="1" presStyleCnt="2"/>
      <dgm:spPr/>
    </dgm:pt>
    <dgm:pt modelId="{36683FA0-BB15-4E0E-A396-A7A5D17545BD}" type="pres">
      <dgm:prSet presAssocID="{10DB79E0-A641-4F44-A2C6-7531BEB92413}" presName="text" presStyleLbl="fgAcc0" presStyleIdx="1" presStyleCnt="2">
        <dgm:presLayoutVars>
          <dgm:chPref val="3"/>
        </dgm:presLayoutVars>
      </dgm:prSet>
      <dgm:spPr/>
    </dgm:pt>
    <dgm:pt modelId="{852C9117-CA1E-4C6B-86EC-054331B56F90}" type="pres">
      <dgm:prSet presAssocID="{10DB79E0-A641-4F44-A2C6-7531BEB92413}" presName="hierChild2" presStyleCnt="0"/>
      <dgm:spPr/>
    </dgm:pt>
  </dgm:ptLst>
  <dgm:cxnLst>
    <dgm:cxn modelId="{6C695214-FF35-417E-861C-9F6D869EF3C7}" type="presOf" srcId="{E758234B-7DC9-4C9B-8788-1CFFAA7FEB33}" destId="{924434B3-FDB6-4A2C-8F5A-96BCCB34F9AD}" srcOrd="0" destOrd="0" presId="urn:microsoft.com/office/officeart/2005/8/layout/hierarchy1"/>
    <dgm:cxn modelId="{9D0CF837-0635-4C5E-A798-ECF7A0E41D5F}" type="presOf" srcId="{9B845F01-9415-4362-96E2-F10703BB892B}" destId="{3D6DD759-6332-4322-8A7D-501A9F7CC856}" srcOrd="0" destOrd="0" presId="urn:microsoft.com/office/officeart/2005/8/layout/hierarchy1"/>
    <dgm:cxn modelId="{EA403A46-FB63-48AE-AA9F-6EFB93FDBD60}" type="presOf" srcId="{10DB79E0-A641-4F44-A2C6-7531BEB92413}" destId="{36683FA0-BB15-4E0E-A396-A7A5D17545BD}" srcOrd="0" destOrd="0" presId="urn:microsoft.com/office/officeart/2005/8/layout/hierarchy1"/>
    <dgm:cxn modelId="{5745E54E-0126-4CD7-AA7D-0FF474CF2F00}" srcId="{E758234B-7DC9-4C9B-8788-1CFFAA7FEB33}" destId="{9B845F01-9415-4362-96E2-F10703BB892B}" srcOrd="0" destOrd="0" parTransId="{5ABEF1CA-997B-44B6-B53F-E70F515908F4}" sibTransId="{3334A6FA-29CF-48F0-A2C0-2FCDE92AC458}"/>
    <dgm:cxn modelId="{A3AD5EFF-7D20-4C5A-A85A-77F926EF10D7}" srcId="{E758234B-7DC9-4C9B-8788-1CFFAA7FEB33}" destId="{10DB79E0-A641-4F44-A2C6-7531BEB92413}" srcOrd="1" destOrd="0" parTransId="{4B1B6A07-98BD-436E-AC2E-6EE81C8F6066}" sibTransId="{BEBF21A9-12A1-4345-A782-D51C1512B203}"/>
    <dgm:cxn modelId="{536F31B6-78F7-492F-8DED-4ABC60FF40BB}" type="presParOf" srcId="{924434B3-FDB6-4A2C-8F5A-96BCCB34F9AD}" destId="{47AC8FCC-7E55-47D8-8125-C206BEE86E30}" srcOrd="0" destOrd="0" presId="urn:microsoft.com/office/officeart/2005/8/layout/hierarchy1"/>
    <dgm:cxn modelId="{8D35ECD8-E370-4A85-957B-A42829DCF3BB}" type="presParOf" srcId="{47AC8FCC-7E55-47D8-8125-C206BEE86E30}" destId="{44048C1F-CB89-47F5-ACEF-E8E33BF0AD5B}" srcOrd="0" destOrd="0" presId="urn:microsoft.com/office/officeart/2005/8/layout/hierarchy1"/>
    <dgm:cxn modelId="{9BE43435-B331-4613-A5D7-E0F9DCF9D503}" type="presParOf" srcId="{44048C1F-CB89-47F5-ACEF-E8E33BF0AD5B}" destId="{7C194CF2-94D9-42B6-91C3-F8E336E3834C}" srcOrd="0" destOrd="0" presId="urn:microsoft.com/office/officeart/2005/8/layout/hierarchy1"/>
    <dgm:cxn modelId="{D9979DF2-EC05-4D2B-B8FA-47B874CDAFC0}" type="presParOf" srcId="{44048C1F-CB89-47F5-ACEF-E8E33BF0AD5B}" destId="{3D6DD759-6332-4322-8A7D-501A9F7CC856}" srcOrd="1" destOrd="0" presId="urn:microsoft.com/office/officeart/2005/8/layout/hierarchy1"/>
    <dgm:cxn modelId="{4EF87326-1EF9-43E1-B866-28B32D87B016}" type="presParOf" srcId="{47AC8FCC-7E55-47D8-8125-C206BEE86E30}" destId="{1672002E-3CC1-4E36-8311-4B13553CE6BC}" srcOrd="1" destOrd="0" presId="urn:microsoft.com/office/officeart/2005/8/layout/hierarchy1"/>
    <dgm:cxn modelId="{5075DA6A-86EA-4AE5-BD89-F2E6D54DAAEF}" type="presParOf" srcId="{924434B3-FDB6-4A2C-8F5A-96BCCB34F9AD}" destId="{3006ED26-C9A4-47CC-81EA-129E28EBF6B6}" srcOrd="1" destOrd="0" presId="urn:microsoft.com/office/officeart/2005/8/layout/hierarchy1"/>
    <dgm:cxn modelId="{04E2CC0D-F602-4B4D-B2C9-3EE78EE370A3}" type="presParOf" srcId="{3006ED26-C9A4-47CC-81EA-129E28EBF6B6}" destId="{D018A1C0-7597-4FB6-AD5A-73D4D9B775E0}" srcOrd="0" destOrd="0" presId="urn:microsoft.com/office/officeart/2005/8/layout/hierarchy1"/>
    <dgm:cxn modelId="{DA079E07-B2AF-4FEC-943E-9C38DDDEA90B}" type="presParOf" srcId="{D018A1C0-7597-4FB6-AD5A-73D4D9B775E0}" destId="{B5D1BE7B-3304-4278-ABCF-82C7DA7964CE}" srcOrd="0" destOrd="0" presId="urn:microsoft.com/office/officeart/2005/8/layout/hierarchy1"/>
    <dgm:cxn modelId="{BDFA4F22-EEA7-47B0-8476-BC78A718B5FB}" type="presParOf" srcId="{D018A1C0-7597-4FB6-AD5A-73D4D9B775E0}" destId="{36683FA0-BB15-4E0E-A396-A7A5D17545BD}" srcOrd="1" destOrd="0" presId="urn:microsoft.com/office/officeart/2005/8/layout/hierarchy1"/>
    <dgm:cxn modelId="{1D44C102-6728-48DD-B2A4-D31240DEB6AB}" type="presParOf" srcId="{3006ED26-C9A4-47CC-81EA-129E28EBF6B6}" destId="{852C9117-CA1E-4C6B-86EC-054331B56F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22B3C-10A9-4E84-8519-1D54261767A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A943E0-E138-4CEE-B792-C6CF6A3A44A0}">
      <dgm:prSet/>
      <dgm:spPr/>
      <dgm:t>
        <a:bodyPr/>
        <a:lstStyle/>
        <a:p>
          <a:r>
            <a:rPr lang="en-US" b="1"/>
            <a:t>Matthew 6:31-33</a:t>
          </a:r>
          <a:endParaRPr lang="en-US"/>
        </a:p>
      </dgm:t>
    </dgm:pt>
    <dgm:pt modelId="{5E98CE5C-0B1D-49EF-BBB2-A1BBABDA9C79}" type="parTrans" cxnId="{6B0FA1BE-A9D4-43D0-B7EC-AA758FC3CE5E}">
      <dgm:prSet/>
      <dgm:spPr/>
      <dgm:t>
        <a:bodyPr/>
        <a:lstStyle/>
        <a:p>
          <a:endParaRPr lang="en-US"/>
        </a:p>
      </dgm:t>
    </dgm:pt>
    <dgm:pt modelId="{D14A3B26-88FF-4603-AD6E-4C2FAA377371}" type="sibTrans" cxnId="{6B0FA1BE-A9D4-43D0-B7EC-AA758FC3CE5E}">
      <dgm:prSet/>
      <dgm:spPr/>
      <dgm:t>
        <a:bodyPr/>
        <a:lstStyle/>
        <a:p>
          <a:endParaRPr lang="en-US"/>
        </a:p>
      </dgm:t>
    </dgm:pt>
    <dgm:pt modelId="{3EE12156-27A3-48B2-B318-0354C911D0A4}">
      <dgm:prSet/>
      <dgm:spPr/>
      <dgm:t>
        <a:bodyPr/>
        <a:lstStyle/>
        <a:p>
          <a:r>
            <a:rPr lang="en-US"/>
            <a:t>So do not worry, saying, “What shall we eat?” or “What shall we drink?” or “What shall we wear?” </a:t>
          </a:r>
        </a:p>
      </dgm:t>
    </dgm:pt>
    <dgm:pt modelId="{9CED5450-BC98-4B43-BC1B-AEC26A6A6BEC}" type="parTrans" cxnId="{0DC8D01E-2685-40B7-9CE6-7D9F237B86B4}">
      <dgm:prSet/>
      <dgm:spPr/>
      <dgm:t>
        <a:bodyPr/>
        <a:lstStyle/>
        <a:p>
          <a:endParaRPr lang="en-US"/>
        </a:p>
      </dgm:t>
    </dgm:pt>
    <dgm:pt modelId="{A4784F89-DFDB-4645-AFB9-47446BD77B9A}" type="sibTrans" cxnId="{0DC8D01E-2685-40B7-9CE6-7D9F237B86B4}">
      <dgm:prSet/>
      <dgm:spPr/>
      <dgm:t>
        <a:bodyPr/>
        <a:lstStyle/>
        <a:p>
          <a:endParaRPr lang="en-US"/>
        </a:p>
      </dgm:t>
    </dgm:pt>
    <dgm:pt modelId="{DD88E431-112E-48FE-B59F-FDB628BD7F46}">
      <dgm:prSet/>
      <dgm:spPr/>
      <dgm:t>
        <a:bodyPr/>
        <a:lstStyle/>
        <a:p>
          <a:r>
            <a:rPr lang="en-US" b="1" baseline="30000"/>
            <a:t>32 </a:t>
          </a:r>
          <a:r>
            <a:rPr lang="en-US"/>
            <a:t>For the pagans run after all these things, and your heavenly Father knows that you need them. </a:t>
          </a:r>
        </a:p>
      </dgm:t>
    </dgm:pt>
    <dgm:pt modelId="{85C71248-01D2-4AAF-B73D-8C163CCF5B4F}" type="parTrans" cxnId="{0151DC5F-4707-4FD5-9AE1-8FD56ACF1B94}">
      <dgm:prSet/>
      <dgm:spPr/>
      <dgm:t>
        <a:bodyPr/>
        <a:lstStyle/>
        <a:p>
          <a:endParaRPr lang="en-US"/>
        </a:p>
      </dgm:t>
    </dgm:pt>
    <dgm:pt modelId="{50D9B125-8873-41FA-A30A-CA9727A2ABE3}" type="sibTrans" cxnId="{0151DC5F-4707-4FD5-9AE1-8FD56ACF1B94}">
      <dgm:prSet/>
      <dgm:spPr/>
      <dgm:t>
        <a:bodyPr/>
        <a:lstStyle/>
        <a:p>
          <a:endParaRPr lang="en-US"/>
        </a:p>
      </dgm:t>
    </dgm:pt>
    <dgm:pt modelId="{2508E380-2E71-430C-AB02-E55F1D738074}">
      <dgm:prSet/>
      <dgm:spPr/>
      <dgm:t>
        <a:bodyPr/>
        <a:lstStyle/>
        <a:p>
          <a:r>
            <a:rPr lang="en-US" b="1" baseline="30000"/>
            <a:t>33 </a:t>
          </a:r>
          <a:r>
            <a:rPr lang="en-US"/>
            <a:t>But seek first his kingdom and his righteousness, and all these things will be given to you as well. </a:t>
          </a:r>
        </a:p>
      </dgm:t>
    </dgm:pt>
    <dgm:pt modelId="{3C33BE12-476E-4EDD-A86A-9E12B7CA0B99}" type="parTrans" cxnId="{27CF8961-EBA1-4E9B-9301-3DB1B4DB580D}">
      <dgm:prSet/>
      <dgm:spPr/>
      <dgm:t>
        <a:bodyPr/>
        <a:lstStyle/>
        <a:p>
          <a:endParaRPr lang="en-US"/>
        </a:p>
      </dgm:t>
    </dgm:pt>
    <dgm:pt modelId="{D67DECF3-51B9-4672-9E18-61559C6CAFB7}" type="sibTrans" cxnId="{27CF8961-EBA1-4E9B-9301-3DB1B4DB580D}">
      <dgm:prSet/>
      <dgm:spPr/>
      <dgm:t>
        <a:bodyPr/>
        <a:lstStyle/>
        <a:p>
          <a:endParaRPr lang="en-US"/>
        </a:p>
      </dgm:t>
    </dgm:pt>
    <dgm:pt modelId="{AB26AC68-C30E-40DD-A61F-DA9DD8B5E6BA}">
      <dgm:prSet/>
      <dgm:spPr/>
      <dgm:t>
        <a:bodyPr/>
        <a:lstStyle/>
        <a:p>
          <a:r>
            <a:rPr lang="en-US" b="1" baseline="30000"/>
            <a:t>34 </a:t>
          </a:r>
          <a:r>
            <a:rPr lang="en-US"/>
            <a:t>Therefore do not worry about tomorrow, for tomorrow will worry about itself. Each day has enough trouble of its own.</a:t>
          </a:r>
        </a:p>
      </dgm:t>
    </dgm:pt>
    <dgm:pt modelId="{F2C0F6B3-F498-4D5B-8679-12B75342E0BD}" type="parTrans" cxnId="{21043355-1852-4B3C-8C49-16D14A32DB0F}">
      <dgm:prSet/>
      <dgm:spPr/>
      <dgm:t>
        <a:bodyPr/>
        <a:lstStyle/>
        <a:p>
          <a:endParaRPr lang="en-US"/>
        </a:p>
      </dgm:t>
    </dgm:pt>
    <dgm:pt modelId="{8F95B871-4934-41C4-985D-A89AC6A1F843}" type="sibTrans" cxnId="{21043355-1852-4B3C-8C49-16D14A32DB0F}">
      <dgm:prSet/>
      <dgm:spPr/>
      <dgm:t>
        <a:bodyPr/>
        <a:lstStyle/>
        <a:p>
          <a:endParaRPr lang="en-US"/>
        </a:p>
      </dgm:t>
    </dgm:pt>
    <dgm:pt modelId="{AA1DD06A-5BC0-41FD-ACAD-33F4FD50C7A8}" type="pres">
      <dgm:prSet presAssocID="{A8822B3C-10A9-4E84-8519-1D54261767A7}" presName="vert0" presStyleCnt="0">
        <dgm:presLayoutVars>
          <dgm:dir/>
          <dgm:animOne val="branch"/>
          <dgm:animLvl val="lvl"/>
        </dgm:presLayoutVars>
      </dgm:prSet>
      <dgm:spPr/>
    </dgm:pt>
    <dgm:pt modelId="{DB9959CB-6CC6-4347-9FD8-31C0CF74BB67}" type="pres">
      <dgm:prSet presAssocID="{A0A943E0-E138-4CEE-B792-C6CF6A3A44A0}" presName="thickLine" presStyleLbl="alignNode1" presStyleIdx="0" presStyleCnt="5"/>
      <dgm:spPr/>
    </dgm:pt>
    <dgm:pt modelId="{C3538004-3B6D-4326-B3A2-8A321CD826B6}" type="pres">
      <dgm:prSet presAssocID="{A0A943E0-E138-4CEE-B792-C6CF6A3A44A0}" presName="horz1" presStyleCnt="0"/>
      <dgm:spPr/>
    </dgm:pt>
    <dgm:pt modelId="{CC9651ED-44BD-4F1C-AFE4-17FA25AF887F}" type="pres">
      <dgm:prSet presAssocID="{A0A943E0-E138-4CEE-B792-C6CF6A3A44A0}" presName="tx1" presStyleLbl="revTx" presStyleIdx="0" presStyleCnt="5"/>
      <dgm:spPr/>
    </dgm:pt>
    <dgm:pt modelId="{4D5B979D-AEB6-402F-BF0E-F430B0B9EA1A}" type="pres">
      <dgm:prSet presAssocID="{A0A943E0-E138-4CEE-B792-C6CF6A3A44A0}" presName="vert1" presStyleCnt="0"/>
      <dgm:spPr/>
    </dgm:pt>
    <dgm:pt modelId="{0EE5B0A8-4FF6-42AB-A079-6C9286D28E91}" type="pres">
      <dgm:prSet presAssocID="{3EE12156-27A3-48B2-B318-0354C911D0A4}" presName="thickLine" presStyleLbl="alignNode1" presStyleIdx="1" presStyleCnt="5"/>
      <dgm:spPr/>
    </dgm:pt>
    <dgm:pt modelId="{E393F8E8-5FD7-43D8-8347-B9895E9F5C98}" type="pres">
      <dgm:prSet presAssocID="{3EE12156-27A3-48B2-B318-0354C911D0A4}" presName="horz1" presStyleCnt="0"/>
      <dgm:spPr/>
    </dgm:pt>
    <dgm:pt modelId="{93BAA3BD-59DC-461F-B5A4-7C669E0B69D9}" type="pres">
      <dgm:prSet presAssocID="{3EE12156-27A3-48B2-B318-0354C911D0A4}" presName="tx1" presStyleLbl="revTx" presStyleIdx="1" presStyleCnt="5"/>
      <dgm:spPr/>
    </dgm:pt>
    <dgm:pt modelId="{56E3C616-FB79-4519-9B4D-F379529E208E}" type="pres">
      <dgm:prSet presAssocID="{3EE12156-27A3-48B2-B318-0354C911D0A4}" presName="vert1" presStyleCnt="0"/>
      <dgm:spPr/>
    </dgm:pt>
    <dgm:pt modelId="{B224BF42-584D-4E02-BB67-D7C1BDD3C79D}" type="pres">
      <dgm:prSet presAssocID="{DD88E431-112E-48FE-B59F-FDB628BD7F46}" presName="thickLine" presStyleLbl="alignNode1" presStyleIdx="2" presStyleCnt="5"/>
      <dgm:spPr/>
    </dgm:pt>
    <dgm:pt modelId="{0417B55A-BC8A-4992-8E29-65628072FF58}" type="pres">
      <dgm:prSet presAssocID="{DD88E431-112E-48FE-B59F-FDB628BD7F46}" presName="horz1" presStyleCnt="0"/>
      <dgm:spPr/>
    </dgm:pt>
    <dgm:pt modelId="{2EB87A31-98DA-4D2D-A285-B0D296E3E2A7}" type="pres">
      <dgm:prSet presAssocID="{DD88E431-112E-48FE-B59F-FDB628BD7F46}" presName="tx1" presStyleLbl="revTx" presStyleIdx="2" presStyleCnt="5"/>
      <dgm:spPr/>
    </dgm:pt>
    <dgm:pt modelId="{237C1DA8-AA87-4864-B173-027B0CA01941}" type="pres">
      <dgm:prSet presAssocID="{DD88E431-112E-48FE-B59F-FDB628BD7F46}" presName="vert1" presStyleCnt="0"/>
      <dgm:spPr/>
    </dgm:pt>
    <dgm:pt modelId="{27EC31E3-B997-4EE7-B22A-A5E6CB1E46DC}" type="pres">
      <dgm:prSet presAssocID="{2508E380-2E71-430C-AB02-E55F1D738074}" presName="thickLine" presStyleLbl="alignNode1" presStyleIdx="3" presStyleCnt="5"/>
      <dgm:spPr/>
    </dgm:pt>
    <dgm:pt modelId="{41EE0574-880D-4885-956A-B4674E7BC694}" type="pres">
      <dgm:prSet presAssocID="{2508E380-2E71-430C-AB02-E55F1D738074}" presName="horz1" presStyleCnt="0"/>
      <dgm:spPr/>
    </dgm:pt>
    <dgm:pt modelId="{831A6176-DC48-4AB8-94EA-13E15BFF3DAB}" type="pres">
      <dgm:prSet presAssocID="{2508E380-2E71-430C-AB02-E55F1D738074}" presName="tx1" presStyleLbl="revTx" presStyleIdx="3" presStyleCnt="5"/>
      <dgm:spPr/>
    </dgm:pt>
    <dgm:pt modelId="{901E992F-FC29-45D7-BD69-FE2A5DEEFD8C}" type="pres">
      <dgm:prSet presAssocID="{2508E380-2E71-430C-AB02-E55F1D738074}" presName="vert1" presStyleCnt="0"/>
      <dgm:spPr/>
    </dgm:pt>
    <dgm:pt modelId="{8B4DDF10-047C-441E-9499-F92ED3989F24}" type="pres">
      <dgm:prSet presAssocID="{AB26AC68-C30E-40DD-A61F-DA9DD8B5E6BA}" presName="thickLine" presStyleLbl="alignNode1" presStyleIdx="4" presStyleCnt="5"/>
      <dgm:spPr/>
    </dgm:pt>
    <dgm:pt modelId="{7927594C-4A7E-49FF-BFAD-DF3D7B1543E0}" type="pres">
      <dgm:prSet presAssocID="{AB26AC68-C30E-40DD-A61F-DA9DD8B5E6BA}" presName="horz1" presStyleCnt="0"/>
      <dgm:spPr/>
    </dgm:pt>
    <dgm:pt modelId="{14A9BAB6-4FBB-4A52-8E3A-72CC9C3CD92D}" type="pres">
      <dgm:prSet presAssocID="{AB26AC68-C30E-40DD-A61F-DA9DD8B5E6BA}" presName="tx1" presStyleLbl="revTx" presStyleIdx="4" presStyleCnt="5"/>
      <dgm:spPr/>
    </dgm:pt>
    <dgm:pt modelId="{848A0012-5145-406A-B554-FBAC41D05148}" type="pres">
      <dgm:prSet presAssocID="{AB26AC68-C30E-40DD-A61F-DA9DD8B5E6BA}" presName="vert1" presStyleCnt="0"/>
      <dgm:spPr/>
    </dgm:pt>
  </dgm:ptLst>
  <dgm:cxnLst>
    <dgm:cxn modelId="{BF229E17-E241-4F62-ACAA-035504B90D1B}" type="presOf" srcId="{3EE12156-27A3-48B2-B318-0354C911D0A4}" destId="{93BAA3BD-59DC-461F-B5A4-7C669E0B69D9}" srcOrd="0" destOrd="0" presId="urn:microsoft.com/office/officeart/2008/layout/LinedList"/>
    <dgm:cxn modelId="{86491E18-E972-4A5E-A87E-5ED65F532C92}" type="presOf" srcId="{AB26AC68-C30E-40DD-A61F-DA9DD8B5E6BA}" destId="{14A9BAB6-4FBB-4A52-8E3A-72CC9C3CD92D}" srcOrd="0" destOrd="0" presId="urn:microsoft.com/office/officeart/2008/layout/LinedList"/>
    <dgm:cxn modelId="{0DC8D01E-2685-40B7-9CE6-7D9F237B86B4}" srcId="{A8822B3C-10A9-4E84-8519-1D54261767A7}" destId="{3EE12156-27A3-48B2-B318-0354C911D0A4}" srcOrd="1" destOrd="0" parTransId="{9CED5450-BC98-4B43-BC1B-AEC26A6A6BEC}" sibTransId="{A4784F89-DFDB-4645-AFB9-47446BD77B9A}"/>
    <dgm:cxn modelId="{0151DC5F-4707-4FD5-9AE1-8FD56ACF1B94}" srcId="{A8822B3C-10A9-4E84-8519-1D54261767A7}" destId="{DD88E431-112E-48FE-B59F-FDB628BD7F46}" srcOrd="2" destOrd="0" parTransId="{85C71248-01D2-4AAF-B73D-8C163CCF5B4F}" sibTransId="{50D9B125-8873-41FA-A30A-CA9727A2ABE3}"/>
    <dgm:cxn modelId="{27CF8961-EBA1-4E9B-9301-3DB1B4DB580D}" srcId="{A8822B3C-10A9-4E84-8519-1D54261767A7}" destId="{2508E380-2E71-430C-AB02-E55F1D738074}" srcOrd="3" destOrd="0" parTransId="{3C33BE12-476E-4EDD-A86A-9E12B7CA0B99}" sibTransId="{D67DECF3-51B9-4672-9E18-61559C6CAFB7}"/>
    <dgm:cxn modelId="{E2091549-82B1-4E7D-B2D4-0F915C858CD1}" type="presOf" srcId="{2508E380-2E71-430C-AB02-E55F1D738074}" destId="{831A6176-DC48-4AB8-94EA-13E15BFF3DAB}" srcOrd="0" destOrd="0" presId="urn:microsoft.com/office/officeart/2008/layout/LinedList"/>
    <dgm:cxn modelId="{AB50894F-2FDE-4BFB-A937-373B133AF3D6}" type="presOf" srcId="{DD88E431-112E-48FE-B59F-FDB628BD7F46}" destId="{2EB87A31-98DA-4D2D-A285-B0D296E3E2A7}" srcOrd="0" destOrd="0" presId="urn:microsoft.com/office/officeart/2008/layout/LinedList"/>
    <dgm:cxn modelId="{21043355-1852-4B3C-8C49-16D14A32DB0F}" srcId="{A8822B3C-10A9-4E84-8519-1D54261767A7}" destId="{AB26AC68-C30E-40DD-A61F-DA9DD8B5E6BA}" srcOrd="4" destOrd="0" parTransId="{F2C0F6B3-F498-4D5B-8679-12B75342E0BD}" sibTransId="{8F95B871-4934-41C4-985D-A89AC6A1F843}"/>
    <dgm:cxn modelId="{1BEBAA82-BD23-4F6B-9BDF-B5035DD6B4FB}" type="presOf" srcId="{A0A943E0-E138-4CEE-B792-C6CF6A3A44A0}" destId="{CC9651ED-44BD-4F1C-AFE4-17FA25AF887F}" srcOrd="0" destOrd="0" presId="urn:microsoft.com/office/officeart/2008/layout/LinedList"/>
    <dgm:cxn modelId="{6B0FA1BE-A9D4-43D0-B7EC-AA758FC3CE5E}" srcId="{A8822B3C-10A9-4E84-8519-1D54261767A7}" destId="{A0A943E0-E138-4CEE-B792-C6CF6A3A44A0}" srcOrd="0" destOrd="0" parTransId="{5E98CE5C-0B1D-49EF-BBB2-A1BBABDA9C79}" sibTransId="{D14A3B26-88FF-4603-AD6E-4C2FAA377371}"/>
    <dgm:cxn modelId="{0B85E0E8-2B11-4DC8-997D-D275C74FBCA7}" type="presOf" srcId="{A8822B3C-10A9-4E84-8519-1D54261767A7}" destId="{AA1DD06A-5BC0-41FD-ACAD-33F4FD50C7A8}" srcOrd="0" destOrd="0" presId="urn:microsoft.com/office/officeart/2008/layout/LinedList"/>
    <dgm:cxn modelId="{08854F2B-C236-489F-BB07-001A4ECE8CE0}" type="presParOf" srcId="{AA1DD06A-5BC0-41FD-ACAD-33F4FD50C7A8}" destId="{DB9959CB-6CC6-4347-9FD8-31C0CF74BB67}" srcOrd="0" destOrd="0" presId="urn:microsoft.com/office/officeart/2008/layout/LinedList"/>
    <dgm:cxn modelId="{50057372-12C2-4892-8712-BD79E4785F42}" type="presParOf" srcId="{AA1DD06A-5BC0-41FD-ACAD-33F4FD50C7A8}" destId="{C3538004-3B6D-4326-B3A2-8A321CD826B6}" srcOrd="1" destOrd="0" presId="urn:microsoft.com/office/officeart/2008/layout/LinedList"/>
    <dgm:cxn modelId="{5B242609-1DA3-4A41-9432-0890BF896476}" type="presParOf" srcId="{C3538004-3B6D-4326-B3A2-8A321CD826B6}" destId="{CC9651ED-44BD-4F1C-AFE4-17FA25AF887F}" srcOrd="0" destOrd="0" presId="urn:microsoft.com/office/officeart/2008/layout/LinedList"/>
    <dgm:cxn modelId="{D1D9F3E8-9562-4E82-881E-8AEB4B9CB7CC}" type="presParOf" srcId="{C3538004-3B6D-4326-B3A2-8A321CD826B6}" destId="{4D5B979D-AEB6-402F-BF0E-F430B0B9EA1A}" srcOrd="1" destOrd="0" presId="urn:microsoft.com/office/officeart/2008/layout/LinedList"/>
    <dgm:cxn modelId="{B5166123-269B-4664-AB89-C02B6DF65FE0}" type="presParOf" srcId="{AA1DD06A-5BC0-41FD-ACAD-33F4FD50C7A8}" destId="{0EE5B0A8-4FF6-42AB-A079-6C9286D28E91}" srcOrd="2" destOrd="0" presId="urn:microsoft.com/office/officeart/2008/layout/LinedList"/>
    <dgm:cxn modelId="{545A52AB-C537-4F5A-BE4E-08C663FD9F35}" type="presParOf" srcId="{AA1DD06A-5BC0-41FD-ACAD-33F4FD50C7A8}" destId="{E393F8E8-5FD7-43D8-8347-B9895E9F5C98}" srcOrd="3" destOrd="0" presId="urn:microsoft.com/office/officeart/2008/layout/LinedList"/>
    <dgm:cxn modelId="{D08E2A6E-3969-4F68-B025-3E740F95B770}" type="presParOf" srcId="{E393F8E8-5FD7-43D8-8347-B9895E9F5C98}" destId="{93BAA3BD-59DC-461F-B5A4-7C669E0B69D9}" srcOrd="0" destOrd="0" presId="urn:microsoft.com/office/officeart/2008/layout/LinedList"/>
    <dgm:cxn modelId="{F26C592A-7EFD-4DD3-8DA3-2E5D311270D6}" type="presParOf" srcId="{E393F8E8-5FD7-43D8-8347-B9895E9F5C98}" destId="{56E3C616-FB79-4519-9B4D-F379529E208E}" srcOrd="1" destOrd="0" presId="urn:microsoft.com/office/officeart/2008/layout/LinedList"/>
    <dgm:cxn modelId="{3E015B66-A3DC-4DE9-9A7A-8581D9432AF4}" type="presParOf" srcId="{AA1DD06A-5BC0-41FD-ACAD-33F4FD50C7A8}" destId="{B224BF42-584D-4E02-BB67-D7C1BDD3C79D}" srcOrd="4" destOrd="0" presId="urn:microsoft.com/office/officeart/2008/layout/LinedList"/>
    <dgm:cxn modelId="{36BEAE08-CDC5-4357-A25A-2A972022C4D1}" type="presParOf" srcId="{AA1DD06A-5BC0-41FD-ACAD-33F4FD50C7A8}" destId="{0417B55A-BC8A-4992-8E29-65628072FF58}" srcOrd="5" destOrd="0" presId="urn:microsoft.com/office/officeart/2008/layout/LinedList"/>
    <dgm:cxn modelId="{84DD17EF-17C4-4276-A3A4-7FFCC165F43F}" type="presParOf" srcId="{0417B55A-BC8A-4992-8E29-65628072FF58}" destId="{2EB87A31-98DA-4D2D-A285-B0D296E3E2A7}" srcOrd="0" destOrd="0" presId="urn:microsoft.com/office/officeart/2008/layout/LinedList"/>
    <dgm:cxn modelId="{E6982F37-4618-4761-AAEF-9BD9EFDC7E3D}" type="presParOf" srcId="{0417B55A-BC8A-4992-8E29-65628072FF58}" destId="{237C1DA8-AA87-4864-B173-027B0CA01941}" srcOrd="1" destOrd="0" presId="urn:microsoft.com/office/officeart/2008/layout/LinedList"/>
    <dgm:cxn modelId="{02B3D143-4F21-4EFE-94EF-A1955E43F892}" type="presParOf" srcId="{AA1DD06A-5BC0-41FD-ACAD-33F4FD50C7A8}" destId="{27EC31E3-B997-4EE7-B22A-A5E6CB1E46DC}" srcOrd="6" destOrd="0" presId="urn:microsoft.com/office/officeart/2008/layout/LinedList"/>
    <dgm:cxn modelId="{6562DCB4-CB70-45F5-A746-94DCC47907E2}" type="presParOf" srcId="{AA1DD06A-5BC0-41FD-ACAD-33F4FD50C7A8}" destId="{41EE0574-880D-4885-956A-B4674E7BC694}" srcOrd="7" destOrd="0" presId="urn:microsoft.com/office/officeart/2008/layout/LinedList"/>
    <dgm:cxn modelId="{E2FAD02F-1920-42CC-9878-9048274E386C}" type="presParOf" srcId="{41EE0574-880D-4885-956A-B4674E7BC694}" destId="{831A6176-DC48-4AB8-94EA-13E15BFF3DAB}" srcOrd="0" destOrd="0" presId="urn:microsoft.com/office/officeart/2008/layout/LinedList"/>
    <dgm:cxn modelId="{5EFEBFC6-36A9-477A-875B-5C0B9DE2AC6C}" type="presParOf" srcId="{41EE0574-880D-4885-956A-B4674E7BC694}" destId="{901E992F-FC29-45D7-BD69-FE2A5DEEFD8C}" srcOrd="1" destOrd="0" presId="urn:microsoft.com/office/officeart/2008/layout/LinedList"/>
    <dgm:cxn modelId="{DB37997D-8615-413D-AA89-0BA7966C859D}" type="presParOf" srcId="{AA1DD06A-5BC0-41FD-ACAD-33F4FD50C7A8}" destId="{8B4DDF10-047C-441E-9499-F92ED3989F24}" srcOrd="8" destOrd="0" presId="urn:microsoft.com/office/officeart/2008/layout/LinedList"/>
    <dgm:cxn modelId="{C649FE18-8D5C-4230-BA2D-7D2F8E948F07}" type="presParOf" srcId="{AA1DD06A-5BC0-41FD-ACAD-33F4FD50C7A8}" destId="{7927594C-4A7E-49FF-BFAD-DF3D7B1543E0}" srcOrd="9" destOrd="0" presId="urn:microsoft.com/office/officeart/2008/layout/LinedList"/>
    <dgm:cxn modelId="{64C1B1FD-9D12-4317-9195-F87DC05238E9}" type="presParOf" srcId="{7927594C-4A7E-49FF-BFAD-DF3D7B1543E0}" destId="{14A9BAB6-4FBB-4A52-8E3A-72CC9C3CD92D}" srcOrd="0" destOrd="0" presId="urn:microsoft.com/office/officeart/2008/layout/LinedList"/>
    <dgm:cxn modelId="{704D933B-225B-4B46-954B-F0B2CDFC4AAB}" type="presParOf" srcId="{7927594C-4A7E-49FF-BFAD-DF3D7B1543E0}" destId="{848A0012-5145-406A-B554-FBAC41D051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A7153F-6575-4533-A696-28E6F489DDC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6B6DA43-33ED-48D6-A742-28F0F69C1BE1}">
      <dgm:prSet/>
      <dgm:spPr/>
      <dgm:t>
        <a:bodyPr/>
        <a:lstStyle/>
        <a:p>
          <a:r>
            <a:rPr lang="en-SG"/>
            <a:t>Does not contradicts what the Bible says</a:t>
          </a:r>
          <a:endParaRPr lang="en-US"/>
        </a:p>
      </dgm:t>
    </dgm:pt>
    <dgm:pt modelId="{7A643001-12B4-441D-8BA9-A5943EBF4EDD}" type="parTrans" cxnId="{16A74B44-BC4A-456A-BA1F-84C4D20CC214}">
      <dgm:prSet/>
      <dgm:spPr/>
      <dgm:t>
        <a:bodyPr/>
        <a:lstStyle/>
        <a:p>
          <a:endParaRPr lang="en-US"/>
        </a:p>
      </dgm:t>
    </dgm:pt>
    <dgm:pt modelId="{194E114F-3C8D-4DB1-8CC4-5B80453C601F}" type="sibTrans" cxnId="{16A74B44-BC4A-456A-BA1F-84C4D20CC214}">
      <dgm:prSet/>
      <dgm:spPr/>
      <dgm:t>
        <a:bodyPr/>
        <a:lstStyle/>
        <a:p>
          <a:endParaRPr lang="en-US"/>
        </a:p>
      </dgm:t>
    </dgm:pt>
    <dgm:pt modelId="{929BD5B9-62A6-4673-A066-00BA062CA4BC}">
      <dgm:prSet/>
      <dgm:spPr/>
      <dgm:t>
        <a:bodyPr/>
        <a:lstStyle/>
        <a:p>
          <a:r>
            <a:rPr lang="en-SG"/>
            <a:t>Its not evil</a:t>
          </a:r>
          <a:endParaRPr lang="en-US"/>
        </a:p>
      </dgm:t>
    </dgm:pt>
    <dgm:pt modelId="{39E1F674-BB7E-4D92-B5E9-0C38E1D853EB}" type="parTrans" cxnId="{7EA4472F-2072-43C6-BFB3-87213E776ACC}">
      <dgm:prSet/>
      <dgm:spPr/>
      <dgm:t>
        <a:bodyPr/>
        <a:lstStyle/>
        <a:p>
          <a:endParaRPr lang="en-US"/>
        </a:p>
      </dgm:t>
    </dgm:pt>
    <dgm:pt modelId="{B57C9691-FA3D-4A08-8B2E-1F080433AF5E}" type="sibTrans" cxnId="{7EA4472F-2072-43C6-BFB3-87213E776ACC}">
      <dgm:prSet/>
      <dgm:spPr/>
      <dgm:t>
        <a:bodyPr/>
        <a:lstStyle/>
        <a:p>
          <a:endParaRPr lang="en-US"/>
        </a:p>
      </dgm:t>
    </dgm:pt>
    <dgm:pt modelId="{79DD8E53-868A-4E8F-8357-ACD0CD401500}">
      <dgm:prSet/>
      <dgm:spPr/>
      <dgm:t>
        <a:bodyPr/>
        <a:lstStyle/>
        <a:p>
          <a:r>
            <a:rPr lang="en-SG"/>
            <a:t>Is spontaneous</a:t>
          </a:r>
          <a:endParaRPr lang="en-US"/>
        </a:p>
      </dgm:t>
    </dgm:pt>
    <dgm:pt modelId="{A13B5E25-3D7F-4166-B7C6-3F5AACB825B1}" type="parTrans" cxnId="{331B6500-3C47-40AF-B22B-8C31B77B9B2B}">
      <dgm:prSet/>
      <dgm:spPr/>
      <dgm:t>
        <a:bodyPr/>
        <a:lstStyle/>
        <a:p>
          <a:endParaRPr lang="en-US"/>
        </a:p>
      </dgm:t>
    </dgm:pt>
    <dgm:pt modelId="{94244BC4-BAAB-42B5-827F-9202D63955F1}" type="sibTrans" cxnId="{331B6500-3C47-40AF-B22B-8C31B77B9B2B}">
      <dgm:prSet/>
      <dgm:spPr/>
      <dgm:t>
        <a:bodyPr/>
        <a:lstStyle/>
        <a:p>
          <a:endParaRPr lang="en-US"/>
        </a:p>
      </dgm:t>
    </dgm:pt>
    <dgm:pt modelId="{195B2022-FA63-4760-839F-6786CFBA45C1}">
      <dgm:prSet/>
      <dgm:spPr/>
      <dgm:t>
        <a:bodyPr/>
        <a:lstStyle/>
        <a:p>
          <a:r>
            <a:rPr lang="en-SG"/>
            <a:t>In a light and gentle wway</a:t>
          </a:r>
          <a:endParaRPr lang="en-US"/>
        </a:p>
      </dgm:t>
    </dgm:pt>
    <dgm:pt modelId="{EA2CFA9C-C27E-4E56-9431-55E764B72A8A}" type="parTrans" cxnId="{1DDEA528-D420-4333-B6C0-B9E511ED7890}">
      <dgm:prSet/>
      <dgm:spPr/>
      <dgm:t>
        <a:bodyPr/>
        <a:lstStyle/>
        <a:p>
          <a:endParaRPr lang="en-US"/>
        </a:p>
      </dgm:t>
    </dgm:pt>
    <dgm:pt modelId="{791A462F-70A1-4D65-A6B6-A56F6C283B87}" type="sibTrans" cxnId="{1DDEA528-D420-4333-B6C0-B9E511ED7890}">
      <dgm:prSet/>
      <dgm:spPr/>
      <dgm:t>
        <a:bodyPr/>
        <a:lstStyle/>
        <a:p>
          <a:endParaRPr lang="en-US"/>
        </a:p>
      </dgm:t>
    </dgm:pt>
    <dgm:pt modelId="{07855215-CA7A-45DA-BF19-DF8CD4C99162}">
      <dgm:prSet/>
      <dgm:spPr/>
      <dgm:t>
        <a:bodyPr/>
        <a:lstStyle/>
        <a:p>
          <a:r>
            <a:rPr lang="en-SG"/>
            <a:t>A thought, an idea</a:t>
          </a:r>
          <a:endParaRPr lang="en-US"/>
        </a:p>
      </dgm:t>
    </dgm:pt>
    <dgm:pt modelId="{2BF9C8FD-A382-4039-882C-EDE57BC22F69}" type="parTrans" cxnId="{D5E7F8BA-1A64-41FE-8BC9-9725D209B88A}">
      <dgm:prSet/>
      <dgm:spPr/>
      <dgm:t>
        <a:bodyPr/>
        <a:lstStyle/>
        <a:p>
          <a:endParaRPr lang="en-US"/>
        </a:p>
      </dgm:t>
    </dgm:pt>
    <dgm:pt modelId="{735617CE-238D-4ED4-AC81-594FC4C7F4E2}" type="sibTrans" cxnId="{D5E7F8BA-1A64-41FE-8BC9-9725D209B88A}">
      <dgm:prSet/>
      <dgm:spPr/>
      <dgm:t>
        <a:bodyPr/>
        <a:lstStyle/>
        <a:p>
          <a:endParaRPr lang="en-US"/>
        </a:p>
      </dgm:t>
    </dgm:pt>
    <dgm:pt modelId="{08D81B78-BFBD-47B4-A8AC-5FD9100AD34B}">
      <dgm:prSet/>
      <dgm:spPr/>
      <dgm:t>
        <a:bodyPr/>
        <a:lstStyle/>
        <a:p>
          <a:r>
            <a:rPr lang="en-SG"/>
            <a:t>Through circumstances, people or dreams</a:t>
          </a:r>
          <a:endParaRPr lang="en-US"/>
        </a:p>
      </dgm:t>
    </dgm:pt>
    <dgm:pt modelId="{28FCF089-AF58-4529-956D-7255B2F76C40}" type="parTrans" cxnId="{E8FA5574-8760-4B90-9851-1AF14616B264}">
      <dgm:prSet/>
      <dgm:spPr/>
      <dgm:t>
        <a:bodyPr/>
        <a:lstStyle/>
        <a:p>
          <a:endParaRPr lang="en-US"/>
        </a:p>
      </dgm:t>
    </dgm:pt>
    <dgm:pt modelId="{BDB2577F-8C03-473D-93CB-9BEEC6FE8FD0}" type="sibTrans" cxnId="{E8FA5574-8760-4B90-9851-1AF14616B264}">
      <dgm:prSet/>
      <dgm:spPr/>
      <dgm:t>
        <a:bodyPr/>
        <a:lstStyle/>
        <a:p>
          <a:endParaRPr lang="en-US"/>
        </a:p>
      </dgm:t>
    </dgm:pt>
    <dgm:pt modelId="{86299232-BFB6-476C-B039-65FAE0D0DCF9}" type="pres">
      <dgm:prSet presAssocID="{BDA7153F-6575-4533-A696-28E6F489DDC4}" presName="vert0" presStyleCnt="0">
        <dgm:presLayoutVars>
          <dgm:dir/>
          <dgm:animOne val="branch"/>
          <dgm:animLvl val="lvl"/>
        </dgm:presLayoutVars>
      </dgm:prSet>
      <dgm:spPr/>
    </dgm:pt>
    <dgm:pt modelId="{7C3EB981-6CF2-4CEF-9D6D-85B28E93FA43}" type="pres">
      <dgm:prSet presAssocID="{96B6DA43-33ED-48D6-A742-28F0F69C1BE1}" presName="thickLine" presStyleLbl="alignNode1" presStyleIdx="0" presStyleCnt="6"/>
      <dgm:spPr/>
    </dgm:pt>
    <dgm:pt modelId="{DCBC9480-7047-43B7-8889-F4D3A3FB9498}" type="pres">
      <dgm:prSet presAssocID="{96B6DA43-33ED-48D6-A742-28F0F69C1BE1}" presName="horz1" presStyleCnt="0"/>
      <dgm:spPr/>
    </dgm:pt>
    <dgm:pt modelId="{D7D2E242-76CA-4224-B67D-C231F43DEF6C}" type="pres">
      <dgm:prSet presAssocID="{96B6DA43-33ED-48D6-A742-28F0F69C1BE1}" presName="tx1" presStyleLbl="revTx" presStyleIdx="0" presStyleCnt="6"/>
      <dgm:spPr/>
    </dgm:pt>
    <dgm:pt modelId="{6C89A20D-C049-40F3-9362-B4C8316038AB}" type="pres">
      <dgm:prSet presAssocID="{96B6DA43-33ED-48D6-A742-28F0F69C1BE1}" presName="vert1" presStyleCnt="0"/>
      <dgm:spPr/>
    </dgm:pt>
    <dgm:pt modelId="{8CC528F4-E0ED-417E-9322-79005EC4B41C}" type="pres">
      <dgm:prSet presAssocID="{929BD5B9-62A6-4673-A066-00BA062CA4BC}" presName="thickLine" presStyleLbl="alignNode1" presStyleIdx="1" presStyleCnt="6"/>
      <dgm:spPr/>
    </dgm:pt>
    <dgm:pt modelId="{2F91E39C-0A23-4D6D-933C-650691C2AD43}" type="pres">
      <dgm:prSet presAssocID="{929BD5B9-62A6-4673-A066-00BA062CA4BC}" presName="horz1" presStyleCnt="0"/>
      <dgm:spPr/>
    </dgm:pt>
    <dgm:pt modelId="{A309FBD6-4BC1-4DB2-B200-E3490BF47BBB}" type="pres">
      <dgm:prSet presAssocID="{929BD5B9-62A6-4673-A066-00BA062CA4BC}" presName="tx1" presStyleLbl="revTx" presStyleIdx="1" presStyleCnt="6"/>
      <dgm:spPr/>
    </dgm:pt>
    <dgm:pt modelId="{7E487230-EE47-4342-84CB-9CD4930773C9}" type="pres">
      <dgm:prSet presAssocID="{929BD5B9-62A6-4673-A066-00BA062CA4BC}" presName="vert1" presStyleCnt="0"/>
      <dgm:spPr/>
    </dgm:pt>
    <dgm:pt modelId="{5D07044F-1D87-44D9-84AB-D4D000CF2D4A}" type="pres">
      <dgm:prSet presAssocID="{79DD8E53-868A-4E8F-8357-ACD0CD401500}" presName="thickLine" presStyleLbl="alignNode1" presStyleIdx="2" presStyleCnt="6"/>
      <dgm:spPr/>
    </dgm:pt>
    <dgm:pt modelId="{E8F4749E-5DEB-4443-A01B-0F895D7AF848}" type="pres">
      <dgm:prSet presAssocID="{79DD8E53-868A-4E8F-8357-ACD0CD401500}" presName="horz1" presStyleCnt="0"/>
      <dgm:spPr/>
    </dgm:pt>
    <dgm:pt modelId="{9B87B901-BE66-45E2-9CFE-EDF5686179AB}" type="pres">
      <dgm:prSet presAssocID="{79DD8E53-868A-4E8F-8357-ACD0CD401500}" presName="tx1" presStyleLbl="revTx" presStyleIdx="2" presStyleCnt="6"/>
      <dgm:spPr/>
    </dgm:pt>
    <dgm:pt modelId="{795F2058-A2B8-4F63-AFAC-20050975679F}" type="pres">
      <dgm:prSet presAssocID="{79DD8E53-868A-4E8F-8357-ACD0CD401500}" presName="vert1" presStyleCnt="0"/>
      <dgm:spPr/>
    </dgm:pt>
    <dgm:pt modelId="{7E2C3E32-FDC7-463C-8ED6-C727A5C37092}" type="pres">
      <dgm:prSet presAssocID="{195B2022-FA63-4760-839F-6786CFBA45C1}" presName="thickLine" presStyleLbl="alignNode1" presStyleIdx="3" presStyleCnt="6"/>
      <dgm:spPr/>
    </dgm:pt>
    <dgm:pt modelId="{CD09E131-88A2-4F17-829C-FE231207D2D5}" type="pres">
      <dgm:prSet presAssocID="{195B2022-FA63-4760-839F-6786CFBA45C1}" presName="horz1" presStyleCnt="0"/>
      <dgm:spPr/>
    </dgm:pt>
    <dgm:pt modelId="{64C4C54A-397D-4D0B-9C4B-CE6CCD026080}" type="pres">
      <dgm:prSet presAssocID="{195B2022-FA63-4760-839F-6786CFBA45C1}" presName="tx1" presStyleLbl="revTx" presStyleIdx="3" presStyleCnt="6"/>
      <dgm:spPr/>
    </dgm:pt>
    <dgm:pt modelId="{82F7732E-0C31-4AD6-995F-01373FB34746}" type="pres">
      <dgm:prSet presAssocID="{195B2022-FA63-4760-839F-6786CFBA45C1}" presName="vert1" presStyleCnt="0"/>
      <dgm:spPr/>
    </dgm:pt>
    <dgm:pt modelId="{1568DE2D-41B0-41F1-BFD6-1B80A034A38F}" type="pres">
      <dgm:prSet presAssocID="{07855215-CA7A-45DA-BF19-DF8CD4C99162}" presName="thickLine" presStyleLbl="alignNode1" presStyleIdx="4" presStyleCnt="6"/>
      <dgm:spPr/>
    </dgm:pt>
    <dgm:pt modelId="{FAE3D7DC-12D1-4011-98DB-D54BE0BB088E}" type="pres">
      <dgm:prSet presAssocID="{07855215-CA7A-45DA-BF19-DF8CD4C99162}" presName="horz1" presStyleCnt="0"/>
      <dgm:spPr/>
    </dgm:pt>
    <dgm:pt modelId="{519990B5-1CE5-47E3-96F8-5E67826F665A}" type="pres">
      <dgm:prSet presAssocID="{07855215-CA7A-45DA-BF19-DF8CD4C99162}" presName="tx1" presStyleLbl="revTx" presStyleIdx="4" presStyleCnt="6"/>
      <dgm:spPr/>
    </dgm:pt>
    <dgm:pt modelId="{E128167C-9559-46A8-8926-8AD0AE11A922}" type="pres">
      <dgm:prSet presAssocID="{07855215-CA7A-45DA-BF19-DF8CD4C99162}" presName="vert1" presStyleCnt="0"/>
      <dgm:spPr/>
    </dgm:pt>
    <dgm:pt modelId="{A812EE1B-8AEC-4614-9393-DEDAD942BD3A}" type="pres">
      <dgm:prSet presAssocID="{08D81B78-BFBD-47B4-A8AC-5FD9100AD34B}" presName="thickLine" presStyleLbl="alignNode1" presStyleIdx="5" presStyleCnt="6"/>
      <dgm:spPr/>
    </dgm:pt>
    <dgm:pt modelId="{E149BB63-A531-4CC9-8C56-539A5D9A0276}" type="pres">
      <dgm:prSet presAssocID="{08D81B78-BFBD-47B4-A8AC-5FD9100AD34B}" presName="horz1" presStyleCnt="0"/>
      <dgm:spPr/>
    </dgm:pt>
    <dgm:pt modelId="{EA4206A0-EB32-471E-A455-0A05D07ACAC5}" type="pres">
      <dgm:prSet presAssocID="{08D81B78-BFBD-47B4-A8AC-5FD9100AD34B}" presName="tx1" presStyleLbl="revTx" presStyleIdx="5" presStyleCnt="6"/>
      <dgm:spPr/>
    </dgm:pt>
    <dgm:pt modelId="{C7AC2D15-29E0-42F0-94B5-8402B666A86E}" type="pres">
      <dgm:prSet presAssocID="{08D81B78-BFBD-47B4-A8AC-5FD9100AD34B}" presName="vert1" presStyleCnt="0"/>
      <dgm:spPr/>
    </dgm:pt>
  </dgm:ptLst>
  <dgm:cxnLst>
    <dgm:cxn modelId="{331B6500-3C47-40AF-B22B-8C31B77B9B2B}" srcId="{BDA7153F-6575-4533-A696-28E6F489DDC4}" destId="{79DD8E53-868A-4E8F-8357-ACD0CD401500}" srcOrd="2" destOrd="0" parTransId="{A13B5E25-3D7F-4166-B7C6-3F5AACB825B1}" sibTransId="{94244BC4-BAAB-42B5-827F-9202D63955F1}"/>
    <dgm:cxn modelId="{1DDEA528-D420-4333-B6C0-B9E511ED7890}" srcId="{BDA7153F-6575-4533-A696-28E6F489DDC4}" destId="{195B2022-FA63-4760-839F-6786CFBA45C1}" srcOrd="3" destOrd="0" parTransId="{EA2CFA9C-C27E-4E56-9431-55E764B72A8A}" sibTransId="{791A462F-70A1-4D65-A6B6-A56F6C283B87}"/>
    <dgm:cxn modelId="{7EA4472F-2072-43C6-BFB3-87213E776ACC}" srcId="{BDA7153F-6575-4533-A696-28E6F489DDC4}" destId="{929BD5B9-62A6-4673-A066-00BA062CA4BC}" srcOrd="1" destOrd="0" parTransId="{39E1F674-BB7E-4D92-B5E9-0C38E1D853EB}" sibTransId="{B57C9691-FA3D-4A08-8B2E-1F080433AF5E}"/>
    <dgm:cxn modelId="{16A74B44-BC4A-456A-BA1F-84C4D20CC214}" srcId="{BDA7153F-6575-4533-A696-28E6F489DDC4}" destId="{96B6DA43-33ED-48D6-A742-28F0F69C1BE1}" srcOrd="0" destOrd="0" parTransId="{7A643001-12B4-441D-8BA9-A5943EBF4EDD}" sibTransId="{194E114F-3C8D-4DB1-8CC4-5B80453C601F}"/>
    <dgm:cxn modelId="{2BA5F344-8DC6-461E-AD1C-6317A5EA56CD}" type="presOf" srcId="{96B6DA43-33ED-48D6-A742-28F0F69C1BE1}" destId="{D7D2E242-76CA-4224-B67D-C231F43DEF6C}" srcOrd="0" destOrd="0" presId="urn:microsoft.com/office/officeart/2008/layout/LinedList"/>
    <dgm:cxn modelId="{5F35DB49-82C1-4C3A-9D8E-1AC09FB925D2}" type="presOf" srcId="{08D81B78-BFBD-47B4-A8AC-5FD9100AD34B}" destId="{EA4206A0-EB32-471E-A455-0A05D07ACAC5}" srcOrd="0" destOrd="0" presId="urn:microsoft.com/office/officeart/2008/layout/LinedList"/>
    <dgm:cxn modelId="{DBCA7C4B-3745-4C31-A534-B1EA18C811B2}" type="presOf" srcId="{07855215-CA7A-45DA-BF19-DF8CD4C99162}" destId="{519990B5-1CE5-47E3-96F8-5E67826F665A}" srcOrd="0" destOrd="0" presId="urn:microsoft.com/office/officeart/2008/layout/LinedList"/>
    <dgm:cxn modelId="{9D8EF54E-3111-4AF6-9553-479C753EAD7A}" type="presOf" srcId="{929BD5B9-62A6-4673-A066-00BA062CA4BC}" destId="{A309FBD6-4BC1-4DB2-B200-E3490BF47BBB}" srcOrd="0" destOrd="0" presId="urn:microsoft.com/office/officeart/2008/layout/LinedList"/>
    <dgm:cxn modelId="{E8FA5574-8760-4B90-9851-1AF14616B264}" srcId="{BDA7153F-6575-4533-A696-28E6F489DDC4}" destId="{08D81B78-BFBD-47B4-A8AC-5FD9100AD34B}" srcOrd="5" destOrd="0" parTransId="{28FCF089-AF58-4529-956D-7255B2F76C40}" sibTransId="{BDB2577F-8C03-473D-93CB-9BEEC6FE8FD0}"/>
    <dgm:cxn modelId="{D5E7F8BA-1A64-41FE-8BC9-9725D209B88A}" srcId="{BDA7153F-6575-4533-A696-28E6F489DDC4}" destId="{07855215-CA7A-45DA-BF19-DF8CD4C99162}" srcOrd="4" destOrd="0" parTransId="{2BF9C8FD-A382-4039-882C-EDE57BC22F69}" sibTransId="{735617CE-238D-4ED4-AC81-594FC4C7F4E2}"/>
    <dgm:cxn modelId="{B133D9CD-23F7-4CB8-A4F2-1EC122273A59}" type="presOf" srcId="{BDA7153F-6575-4533-A696-28E6F489DDC4}" destId="{86299232-BFB6-476C-B039-65FAE0D0DCF9}" srcOrd="0" destOrd="0" presId="urn:microsoft.com/office/officeart/2008/layout/LinedList"/>
    <dgm:cxn modelId="{B26C2EDC-F5E3-4E98-B394-3CA29C37CD81}" type="presOf" srcId="{79DD8E53-868A-4E8F-8357-ACD0CD401500}" destId="{9B87B901-BE66-45E2-9CFE-EDF5686179AB}" srcOrd="0" destOrd="0" presId="urn:microsoft.com/office/officeart/2008/layout/LinedList"/>
    <dgm:cxn modelId="{7CBEA6E7-4EAA-4967-A1EE-780639E47E68}" type="presOf" srcId="{195B2022-FA63-4760-839F-6786CFBA45C1}" destId="{64C4C54A-397D-4D0B-9C4B-CE6CCD026080}" srcOrd="0" destOrd="0" presId="urn:microsoft.com/office/officeart/2008/layout/LinedList"/>
    <dgm:cxn modelId="{05D7BB9D-8635-4E9A-BD1E-73EB25584899}" type="presParOf" srcId="{86299232-BFB6-476C-B039-65FAE0D0DCF9}" destId="{7C3EB981-6CF2-4CEF-9D6D-85B28E93FA43}" srcOrd="0" destOrd="0" presId="urn:microsoft.com/office/officeart/2008/layout/LinedList"/>
    <dgm:cxn modelId="{6E66B0C1-A367-4E56-AC22-8078691FAE54}" type="presParOf" srcId="{86299232-BFB6-476C-B039-65FAE0D0DCF9}" destId="{DCBC9480-7047-43B7-8889-F4D3A3FB9498}" srcOrd="1" destOrd="0" presId="urn:microsoft.com/office/officeart/2008/layout/LinedList"/>
    <dgm:cxn modelId="{BB23A869-A1F1-4A48-92A4-EC3D78F1D279}" type="presParOf" srcId="{DCBC9480-7047-43B7-8889-F4D3A3FB9498}" destId="{D7D2E242-76CA-4224-B67D-C231F43DEF6C}" srcOrd="0" destOrd="0" presId="urn:microsoft.com/office/officeart/2008/layout/LinedList"/>
    <dgm:cxn modelId="{F054B605-F351-4C49-A923-356F6125AD9F}" type="presParOf" srcId="{DCBC9480-7047-43B7-8889-F4D3A3FB9498}" destId="{6C89A20D-C049-40F3-9362-B4C8316038AB}" srcOrd="1" destOrd="0" presId="urn:microsoft.com/office/officeart/2008/layout/LinedList"/>
    <dgm:cxn modelId="{F4F42640-6431-4E5D-AA7A-81E3E0CD0793}" type="presParOf" srcId="{86299232-BFB6-476C-B039-65FAE0D0DCF9}" destId="{8CC528F4-E0ED-417E-9322-79005EC4B41C}" srcOrd="2" destOrd="0" presId="urn:microsoft.com/office/officeart/2008/layout/LinedList"/>
    <dgm:cxn modelId="{7294F438-BBBC-42C4-BC58-11C5BC4E5150}" type="presParOf" srcId="{86299232-BFB6-476C-B039-65FAE0D0DCF9}" destId="{2F91E39C-0A23-4D6D-933C-650691C2AD43}" srcOrd="3" destOrd="0" presId="urn:microsoft.com/office/officeart/2008/layout/LinedList"/>
    <dgm:cxn modelId="{805198EA-2621-4B5F-94B9-8EE7C0732035}" type="presParOf" srcId="{2F91E39C-0A23-4D6D-933C-650691C2AD43}" destId="{A309FBD6-4BC1-4DB2-B200-E3490BF47BBB}" srcOrd="0" destOrd="0" presId="urn:microsoft.com/office/officeart/2008/layout/LinedList"/>
    <dgm:cxn modelId="{9A32710B-0E08-4813-A8D1-8C8217F3667E}" type="presParOf" srcId="{2F91E39C-0A23-4D6D-933C-650691C2AD43}" destId="{7E487230-EE47-4342-84CB-9CD4930773C9}" srcOrd="1" destOrd="0" presId="urn:microsoft.com/office/officeart/2008/layout/LinedList"/>
    <dgm:cxn modelId="{03134345-28B3-40B7-A0BB-36B7A3891158}" type="presParOf" srcId="{86299232-BFB6-476C-B039-65FAE0D0DCF9}" destId="{5D07044F-1D87-44D9-84AB-D4D000CF2D4A}" srcOrd="4" destOrd="0" presId="urn:microsoft.com/office/officeart/2008/layout/LinedList"/>
    <dgm:cxn modelId="{3E2715D1-358C-44BE-BC29-E9879F983F9F}" type="presParOf" srcId="{86299232-BFB6-476C-B039-65FAE0D0DCF9}" destId="{E8F4749E-5DEB-4443-A01B-0F895D7AF848}" srcOrd="5" destOrd="0" presId="urn:microsoft.com/office/officeart/2008/layout/LinedList"/>
    <dgm:cxn modelId="{C05909B5-CF5E-4DB5-9333-13487C1DCC66}" type="presParOf" srcId="{E8F4749E-5DEB-4443-A01B-0F895D7AF848}" destId="{9B87B901-BE66-45E2-9CFE-EDF5686179AB}" srcOrd="0" destOrd="0" presId="urn:microsoft.com/office/officeart/2008/layout/LinedList"/>
    <dgm:cxn modelId="{CD05B196-1C3D-4718-9C2C-0091281DAFC0}" type="presParOf" srcId="{E8F4749E-5DEB-4443-A01B-0F895D7AF848}" destId="{795F2058-A2B8-4F63-AFAC-20050975679F}" srcOrd="1" destOrd="0" presId="urn:microsoft.com/office/officeart/2008/layout/LinedList"/>
    <dgm:cxn modelId="{F9F43E1E-F566-44F2-A600-C4671C5F07EC}" type="presParOf" srcId="{86299232-BFB6-476C-B039-65FAE0D0DCF9}" destId="{7E2C3E32-FDC7-463C-8ED6-C727A5C37092}" srcOrd="6" destOrd="0" presId="urn:microsoft.com/office/officeart/2008/layout/LinedList"/>
    <dgm:cxn modelId="{B998B2D5-918E-40CC-BD8C-267A19098366}" type="presParOf" srcId="{86299232-BFB6-476C-B039-65FAE0D0DCF9}" destId="{CD09E131-88A2-4F17-829C-FE231207D2D5}" srcOrd="7" destOrd="0" presId="urn:microsoft.com/office/officeart/2008/layout/LinedList"/>
    <dgm:cxn modelId="{A8BD210B-3CDE-48AD-B5C2-D7E9F4FE69D4}" type="presParOf" srcId="{CD09E131-88A2-4F17-829C-FE231207D2D5}" destId="{64C4C54A-397D-4D0B-9C4B-CE6CCD026080}" srcOrd="0" destOrd="0" presId="urn:microsoft.com/office/officeart/2008/layout/LinedList"/>
    <dgm:cxn modelId="{915D43B4-69D5-4375-82BD-AFC0F2B61806}" type="presParOf" srcId="{CD09E131-88A2-4F17-829C-FE231207D2D5}" destId="{82F7732E-0C31-4AD6-995F-01373FB34746}" srcOrd="1" destOrd="0" presId="urn:microsoft.com/office/officeart/2008/layout/LinedList"/>
    <dgm:cxn modelId="{18379BD3-6910-43A5-AB13-7EB75D88B70B}" type="presParOf" srcId="{86299232-BFB6-476C-B039-65FAE0D0DCF9}" destId="{1568DE2D-41B0-41F1-BFD6-1B80A034A38F}" srcOrd="8" destOrd="0" presId="urn:microsoft.com/office/officeart/2008/layout/LinedList"/>
    <dgm:cxn modelId="{3127B79D-4216-4E6E-8795-630790545DB5}" type="presParOf" srcId="{86299232-BFB6-476C-B039-65FAE0D0DCF9}" destId="{FAE3D7DC-12D1-4011-98DB-D54BE0BB088E}" srcOrd="9" destOrd="0" presId="urn:microsoft.com/office/officeart/2008/layout/LinedList"/>
    <dgm:cxn modelId="{D86FDC49-9E00-41A7-9CA3-2EF3515D7954}" type="presParOf" srcId="{FAE3D7DC-12D1-4011-98DB-D54BE0BB088E}" destId="{519990B5-1CE5-47E3-96F8-5E67826F665A}" srcOrd="0" destOrd="0" presId="urn:microsoft.com/office/officeart/2008/layout/LinedList"/>
    <dgm:cxn modelId="{167822FE-54C3-4BAF-A003-AB4DE1A31E6D}" type="presParOf" srcId="{FAE3D7DC-12D1-4011-98DB-D54BE0BB088E}" destId="{E128167C-9559-46A8-8926-8AD0AE11A922}" srcOrd="1" destOrd="0" presId="urn:microsoft.com/office/officeart/2008/layout/LinedList"/>
    <dgm:cxn modelId="{B2D09597-56A9-4A9D-A2EA-C0DFE5DCBCD3}" type="presParOf" srcId="{86299232-BFB6-476C-B039-65FAE0D0DCF9}" destId="{A812EE1B-8AEC-4614-9393-DEDAD942BD3A}" srcOrd="10" destOrd="0" presId="urn:microsoft.com/office/officeart/2008/layout/LinedList"/>
    <dgm:cxn modelId="{20EBC3B1-70B3-4A64-A979-7EC522502206}" type="presParOf" srcId="{86299232-BFB6-476C-B039-65FAE0D0DCF9}" destId="{E149BB63-A531-4CC9-8C56-539A5D9A0276}" srcOrd="11" destOrd="0" presId="urn:microsoft.com/office/officeart/2008/layout/LinedList"/>
    <dgm:cxn modelId="{246809BA-9BA8-4050-BCD2-92DB7654A906}" type="presParOf" srcId="{E149BB63-A531-4CC9-8C56-539A5D9A0276}" destId="{EA4206A0-EB32-471E-A455-0A05D07ACAC5}" srcOrd="0" destOrd="0" presId="urn:microsoft.com/office/officeart/2008/layout/LinedList"/>
    <dgm:cxn modelId="{7AFDD7EF-B1A6-4BDF-86F4-6DA1807D910A}" type="presParOf" srcId="{E149BB63-A531-4CC9-8C56-539A5D9A0276}" destId="{C7AC2D15-29E0-42F0-94B5-8402B666A8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8A444B-2C3F-4B36-994D-05A6C7C0030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CCF8431-2396-4EB6-927F-AD0BED3400FA}">
      <dgm:prSet/>
      <dgm:spPr/>
      <dgm:t>
        <a:bodyPr/>
        <a:lstStyle/>
        <a:p>
          <a:r>
            <a:rPr lang="en-US"/>
            <a:t>Listen in</a:t>
          </a:r>
        </a:p>
      </dgm:t>
    </dgm:pt>
    <dgm:pt modelId="{4A72A9C9-B08C-485C-83F6-77BF0D290931}" type="parTrans" cxnId="{CBD09A97-35CC-4CEC-8EF5-91A5A0CDBD7D}">
      <dgm:prSet/>
      <dgm:spPr/>
      <dgm:t>
        <a:bodyPr/>
        <a:lstStyle/>
        <a:p>
          <a:endParaRPr lang="en-US"/>
        </a:p>
      </dgm:t>
    </dgm:pt>
    <dgm:pt modelId="{69E58E6D-69C6-45F6-AB8A-AE24DD70AEE2}" type="sibTrans" cxnId="{CBD09A97-35CC-4CEC-8EF5-91A5A0CDBD7D}">
      <dgm:prSet/>
      <dgm:spPr/>
      <dgm:t>
        <a:bodyPr/>
        <a:lstStyle/>
        <a:p>
          <a:endParaRPr lang="en-US"/>
        </a:p>
      </dgm:t>
    </dgm:pt>
    <dgm:pt modelId="{DA7CA8E5-7C58-4023-964F-B9DD3F3710CA}">
      <dgm:prSet/>
      <dgm:spPr/>
      <dgm:t>
        <a:bodyPr/>
        <a:lstStyle/>
        <a:p>
          <a:r>
            <a:rPr lang="en-US"/>
            <a:t>Listen in Silence</a:t>
          </a:r>
        </a:p>
      </dgm:t>
    </dgm:pt>
    <dgm:pt modelId="{0617C492-BFA0-4E60-B2B9-78E525816EDB}" type="parTrans" cxnId="{26A08FB8-425C-4EAC-B035-0E8068014061}">
      <dgm:prSet/>
      <dgm:spPr/>
      <dgm:t>
        <a:bodyPr/>
        <a:lstStyle/>
        <a:p>
          <a:endParaRPr lang="en-US"/>
        </a:p>
      </dgm:t>
    </dgm:pt>
    <dgm:pt modelId="{A8CB5FDB-8F9B-422E-A383-F3935DE64704}" type="sibTrans" cxnId="{26A08FB8-425C-4EAC-B035-0E8068014061}">
      <dgm:prSet/>
      <dgm:spPr/>
      <dgm:t>
        <a:bodyPr/>
        <a:lstStyle/>
        <a:p>
          <a:endParaRPr lang="en-US"/>
        </a:p>
      </dgm:t>
    </dgm:pt>
    <dgm:pt modelId="{E2EBE7D3-55AE-4B37-AD18-331FE8331DFC}">
      <dgm:prSet/>
      <dgm:spPr/>
      <dgm:t>
        <a:bodyPr/>
        <a:lstStyle/>
        <a:p>
          <a:r>
            <a:rPr lang="en-US"/>
            <a:t>Confirm</a:t>
          </a:r>
        </a:p>
      </dgm:t>
    </dgm:pt>
    <dgm:pt modelId="{386E7CC1-CA99-4ED5-B3C9-D5FC18E12D20}" type="parTrans" cxnId="{59A67DE4-FE5C-49EF-8544-D8704EC8C0F0}">
      <dgm:prSet/>
      <dgm:spPr/>
      <dgm:t>
        <a:bodyPr/>
        <a:lstStyle/>
        <a:p>
          <a:endParaRPr lang="en-US"/>
        </a:p>
      </dgm:t>
    </dgm:pt>
    <dgm:pt modelId="{81EFD87D-3F52-4BF3-8052-8FAA3F49D997}" type="sibTrans" cxnId="{59A67DE4-FE5C-49EF-8544-D8704EC8C0F0}">
      <dgm:prSet/>
      <dgm:spPr/>
      <dgm:t>
        <a:bodyPr/>
        <a:lstStyle/>
        <a:p>
          <a:endParaRPr lang="en-US"/>
        </a:p>
      </dgm:t>
    </dgm:pt>
    <dgm:pt modelId="{5CAF14D3-7A3C-43D8-8A59-4C503E987497}">
      <dgm:prSet/>
      <dgm:spPr/>
      <dgm:t>
        <a:bodyPr/>
        <a:lstStyle/>
        <a:p>
          <a:r>
            <a:rPr lang="en-US"/>
            <a:t>Confirm God’s voice</a:t>
          </a:r>
        </a:p>
      </dgm:t>
    </dgm:pt>
    <dgm:pt modelId="{42BD76DD-BDEA-4557-B897-AC0F2CC44B4E}" type="parTrans" cxnId="{B977C067-8B33-4602-8A2E-D687A4FE6372}">
      <dgm:prSet/>
      <dgm:spPr/>
      <dgm:t>
        <a:bodyPr/>
        <a:lstStyle/>
        <a:p>
          <a:endParaRPr lang="en-US"/>
        </a:p>
      </dgm:t>
    </dgm:pt>
    <dgm:pt modelId="{431D29FA-A294-446E-9170-6D4F5596BA9D}" type="sibTrans" cxnId="{B977C067-8B33-4602-8A2E-D687A4FE6372}">
      <dgm:prSet/>
      <dgm:spPr/>
      <dgm:t>
        <a:bodyPr/>
        <a:lstStyle/>
        <a:p>
          <a:endParaRPr lang="en-US"/>
        </a:p>
      </dgm:t>
    </dgm:pt>
    <dgm:pt modelId="{D5F7F775-443F-4974-8B98-7B20EB5106B4}">
      <dgm:prSet/>
      <dgm:spPr/>
      <dgm:t>
        <a:bodyPr/>
        <a:lstStyle/>
        <a:p>
          <a:r>
            <a:rPr lang="en-US"/>
            <a:t>Don’t be</a:t>
          </a:r>
        </a:p>
      </dgm:t>
    </dgm:pt>
    <dgm:pt modelId="{AFC6FEF7-FD40-445A-BFE3-31F28C6E8121}" type="parTrans" cxnId="{DC0338BB-6DAF-4D92-883F-3647D7318AD0}">
      <dgm:prSet/>
      <dgm:spPr/>
      <dgm:t>
        <a:bodyPr/>
        <a:lstStyle/>
        <a:p>
          <a:endParaRPr lang="en-US"/>
        </a:p>
      </dgm:t>
    </dgm:pt>
    <dgm:pt modelId="{9FED0E14-392F-4842-BD0F-F0B6222D70F2}" type="sibTrans" cxnId="{DC0338BB-6DAF-4D92-883F-3647D7318AD0}">
      <dgm:prSet/>
      <dgm:spPr/>
      <dgm:t>
        <a:bodyPr/>
        <a:lstStyle/>
        <a:p>
          <a:endParaRPr lang="en-US"/>
        </a:p>
      </dgm:t>
    </dgm:pt>
    <dgm:pt modelId="{3790F901-237F-4759-8EAA-6B8BDD17B774}">
      <dgm:prSet/>
      <dgm:spPr/>
      <dgm:t>
        <a:bodyPr/>
        <a:lstStyle/>
        <a:p>
          <a:r>
            <a:rPr lang="en-US"/>
            <a:t>Don’t be discouraged</a:t>
          </a:r>
        </a:p>
      </dgm:t>
    </dgm:pt>
    <dgm:pt modelId="{872D96C0-D43B-4348-AD23-9BB0109EFEBD}" type="parTrans" cxnId="{63DD9636-A285-4B42-9EEF-18EE9F1CA14D}">
      <dgm:prSet/>
      <dgm:spPr/>
      <dgm:t>
        <a:bodyPr/>
        <a:lstStyle/>
        <a:p>
          <a:endParaRPr lang="en-US"/>
        </a:p>
      </dgm:t>
    </dgm:pt>
    <dgm:pt modelId="{3FFD2426-AECB-4396-95F4-D954207F9637}" type="sibTrans" cxnId="{63DD9636-A285-4B42-9EEF-18EE9F1CA14D}">
      <dgm:prSet/>
      <dgm:spPr/>
      <dgm:t>
        <a:bodyPr/>
        <a:lstStyle/>
        <a:p>
          <a:endParaRPr lang="en-US"/>
        </a:p>
      </dgm:t>
    </dgm:pt>
    <dgm:pt modelId="{6C1E7A18-3F50-4C17-B5A2-D7D00E451F74}" type="pres">
      <dgm:prSet presAssocID="{808A444B-2C3F-4B36-994D-05A6C7C0030E}" presName="Name0" presStyleCnt="0">
        <dgm:presLayoutVars>
          <dgm:dir/>
          <dgm:animLvl val="lvl"/>
          <dgm:resizeHandles val="exact"/>
        </dgm:presLayoutVars>
      </dgm:prSet>
      <dgm:spPr/>
    </dgm:pt>
    <dgm:pt modelId="{862D6BC7-A1C9-4408-878F-ABB628FBE5B2}" type="pres">
      <dgm:prSet presAssocID="{ACCF8431-2396-4EB6-927F-AD0BED3400FA}" presName="linNode" presStyleCnt="0"/>
      <dgm:spPr/>
    </dgm:pt>
    <dgm:pt modelId="{4A2CE8B9-CB41-46E2-A7C3-84BA03AC6E34}" type="pres">
      <dgm:prSet presAssocID="{ACCF8431-2396-4EB6-927F-AD0BED3400FA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A3495331-0472-4CD9-86F8-2CA6729AFA05}" type="pres">
      <dgm:prSet presAssocID="{ACCF8431-2396-4EB6-927F-AD0BED3400FA}" presName="descendantText" presStyleLbl="alignAccFollowNode1" presStyleIdx="0" presStyleCnt="3">
        <dgm:presLayoutVars>
          <dgm:bulletEnabled/>
        </dgm:presLayoutVars>
      </dgm:prSet>
      <dgm:spPr/>
    </dgm:pt>
    <dgm:pt modelId="{2F511A77-B566-4242-BB14-0CE482CF2561}" type="pres">
      <dgm:prSet presAssocID="{69E58E6D-69C6-45F6-AB8A-AE24DD70AEE2}" presName="sp" presStyleCnt="0"/>
      <dgm:spPr/>
    </dgm:pt>
    <dgm:pt modelId="{3443798D-0848-4FC8-A0EF-FB5A61937483}" type="pres">
      <dgm:prSet presAssocID="{E2EBE7D3-55AE-4B37-AD18-331FE8331DFC}" presName="linNode" presStyleCnt="0"/>
      <dgm:spPr/>
    </dgm:pt>
    <dgm:pt modelId="{C8F9E0E5-F7E7-4C8F-982B-616428CBDA2A}" type="pres">
      <dgm:prSet presAssocID="{E2EBE7D3-55AE-4B37-AD18-331FE8331DFC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A2C5ADDF-818B-42ED-B72D-599FD614CDC2}" type="pres">
      <dgm:prSet presAssocID="{E2EBE7D3-55AE-4B37-AD18-331FE8331DFC}" presName="descendantText" presStyleLbl="alignAccFollowNode1" presStyleIdx="1" presStyleCnt="3">
        <dgm:presLayoutVars>
          <dgm:bulletEnabled/>
        </dgm:presLayoutVars>
      </dgm:prSet>
      <dgm:spPr/>
    </dgm:pt>
    <dgm:pt modelId="{C19CA627-FAC8-4D53-8D4F-20500C24185A}" type="pres">
      <dgm:prSet presAssocID="{81EFD87D-3F52-4BF3-8052-8FAA3F49D997}" presName="sp" presStyleCnt="0"/>
      <dgm:spPr/>
    </dgm:pt>
    <dgm:pt modelId="{A7396182-2B3C-4E9F-9B7F-1340CFE49718}" type="pres">
      <dgm:prSet presAssocID="{D5F7F775-443F-4974-8B98-7B20EB5106B4}" presName="linNode" presStyleCnt="0"/>
      <dgm:spPr/>
    </dgm:pt>
    <dgm:pt modelId="{931540B7-BBDB-4621-85A9-7E0B4117697B}" type="pres">
      <dgm:prSet presAssocID="{D5F7F775-443F-4974-8B98-7B20EB5106B4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D04BB65D-C1F5-47ED-B68A-CEFE4923023C}" type="pres">
      <dgm:prSet presAssocID="{D5F7F775-443F-4974-8B98-7B20EB5106B4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CB8A9801-58DF-4A3A-B798-F4EAFBD68118}" type="presOf" srcId="{3790F901-237F-4759-8EAA-6B8BDD17B774}" destId="{D04BB65D-C1F5-47ED-B68A-CEFE4923023C}" srcOrd="0" destOrd="0" presId="urn:microsoft.com/office/officeart/2016/7/layout/VerticalSolidActionList"/>
    <dgm:cxn modelId="{9DC76522-4775-45BE-BF43-13481FFC6219}" type="presOf" srcId="{808A444B-2C3F-4B36-994D-05A6C7C0030E}" destId="{6C1E7A18-3F50-4C17-B5A2-D7D00E451F74}" srcOrd="0" destOrd="0" presId="urn:microsoft.com/office/officeart/2016/7/layout/VerticalSolidActionList"/>
    <dgm:cxn modelId="{63DD9636-A285-4B42-9EEF-18EE9F1CA14D}" srcId="{D5F7F775-443F-4974-8B98-7B20EB5106B4}" destId="{3790F901-237F-4759-8EAA-6B8BDD17B774}" srcOrd="0" destOrd="0" parTransId="{872D96C0-D43B-4348-AD23-9BB0109EFEBD}" sibTransId="{3FFD2426-AECB-4396-95F4-D954207F9637}"/>
    <dgm:cxn modelId="{AB3EF55F-3015-439B-A84C-A77ACFDD0CC3}" type="presOf" srcId="{5CAF14D3-7A3C-43D8-8A59-4C503E987497}" destId="{A2C5ADDF-818B-42ED-B72D-599FD614CDC2}" srcOrd="0" destOrd="0" presId="urn:microsoft.com/office/officeart/2016/7/layout/VerticalSolidActionList"/>
    <dgm:cxn modelId="{B977C067-8B33-4602-8A2E-D687A4FE6372}" srcId="{E2EBE7D3-55AE-4B37-AD18-331FE8331DFC}" destId="{5CAF14D3-7A3C-43D8-8A59-4C503E987497}" srcOrd="0" destOrd="0" parTransId="{42BD76DD-BDEA-4557-B897-AC0F2CC44B4E}" sibTransId="{431D29FA-A294-446E-9170-6D4F5596BA9D}"/>
    <dgm:cxn modelId="{E111B172-F38F-4098-A67D-99F89DCFCB0F}" type="presOf" srcId="{E2EBE7D3-55AE-4B37-AD18-331FE8331DFC}" destId="{C8F9E0E5-F7E7-4C8F-982B-616428CBDA2A}" srcOrd="0" destOrd="0" presId="urn:microsoft.com/office/officeart/2016/7/layout/VerticalSolidActionList"/>
    <dgm:cxn modelId="{47C79D88-DEEC-4E0C-B3FC-C19002B24B36}" type="presOf" srcId="{DA7CA8E5-7C58-4023-964F-B9DD3F3710CA}" destId="{A3495331-0472-4CD9-86F8-2CA6729AFA05}" srcOrd="0" destOrd="0" presId="urn:microsoft.com/office/officeart/2016/7/layout/VerticalSolidActionList"/>
    <dgm:cxn modelId="{CBD09A97-35CC-4CEC-8EF5-91A5A0CDBD7D}" srcId="{808A444B-2C3F-4B36-994D-05A6C7C0030E}" destId="{ACCF8431-2396-4EB6-927F-AD0BED3400FA}" srcOrd="0" destOrd="0" parTransId="{4A72A9C9-B08C-485C-83F6-77BF0D290931}" sibTransId="{69E58E6D-69C6-45F6-AB8A-AE24DD70AEE2}"/>
    <dgm:cxn modelId="{26A08FB8-425C-4EAC-B035-0E8068014061}" srcId="{ACCF8431-2396-4EB6-927F-AD0BED3400FA}" destId="{DA7CA8E5-7C58-4023-964F-B9DD3F3710CA}" srcOrd="0" destOrd="0" parTransId="{0617C492-BFA0-4E60-B2B9-78E525816EDB}" sibTransId="{A8CB5FDB-8F9B-422E-A383-F3935DE64704}"/>
    <dgm:cxn modelId="{199A00B9-E311-4BDE-980E-E5536CE448C1}" type="presOf" srcId="{ACCF8431-2396-4EB6-927F-AD0BED3400FA}" destId="{4A2CE8B9-CB41-46E2-A7C3-84BA03AC6E34}" srcOrd="0" destOrd="0" presId="urn:microsoft.com/office/officeart/2016/7/layout/VerticalSolidActionList"/>
    <dgm:cxn modelId="{DC0338BB-6DAF-4D92-883F-3647D7318AD0}" srcId="{808A444B-2C3F-4B36-994D-05A6C7C0030E}" destId="{D5F7F775-443F-4974-8B98-7B20EB5106B4}" srcOrd="2" destOrd="0" parTransId="{AFC6FEF7-FD40-445A-BFE3-31F28C6E8121}" sibTransId="{9FED0E14-392F-4842-BD0F-F0B6222D70F2}"/>
    <dgm:cxn modelId="{59A67DE4-FE5C-49EF-8544-D8704EC8C0F0}" srcId="{808A444B-2C3F-4B36-994D-05A6C7C0030E}" destId="{E2EBE7D3-55AE-4B37-AD18-331FE8331DFC}" srcOrd="1" destOrd="0" parTransId="{386E7CC1-CA99-4ED5-B3C9-D5FC18E12D20}" sibTransId="{81EFD87D-3F52-4BF3-8052-8FAA3F49D997}"/>
    <dgm:cxn modelId="{3B5CBBF7-CCAF-40CA-9219-59D87F37C8DE}" type="presOf" srcId="{D5F7F775-443F-4974-8B98-7B20EB5106B4}" destId="{931540B7-BBDB-4621-85A9-7E0B4117697B}" srcOrd="0" destOrd="0" presId="urn:microsoft.com/office/officeart/2016/7/layout/VerticalSolidActionList"/>
    <dgm:cxn modelId="{A1554B0C-EADA-4AAF-81B0-74E4E121BE15}" type="presParOf" srcId="{6C1E7A18-3F50-4C17-B5A2-D7D00E451F74}" destId="{862D6BC7-A1C9-4408-878F-ABB628FBE5B2}" srcOrd="0" destOrd="0" presId="urn:microsoft.com/office/officeart/2016/7/layout/VerticalSolidActionList"/>
    <dgm:cxn modelId="{89C2027C-5E15-45ED-AA96-71652A3B3F5B}" type="presParOf" srcId="{862D6BC7-A1C9-4408-878F-ABB628FBE5B2}" destId="{4A2CE8B9-CB41-46E2-A7C3-84BA03AC6E34}" srcOrd="0" destOrd="0" presId="urn:microsoft.com/office/officeart/2016/7/layout/VerticalSolidActionList"/>
    <dgm:cxn modelId="{22A43CE2-209E-4A9B-BFAF-61CADF2F0D92}" type="presParOf" srcId="{862D6BC7-A1C9-4408-878F-ABB628FBE5B2}" destId="{A3495331-0472-4CD9-86F8-2CA6729AFA05}" srcOrd="1" destOrd="0" presId="urn:microsoft.com/office/officeart/2016/7/layout/VerticalSolidActionList"/>
    <dgm:cxn modelId="{488B4E5E-A941-4FCB-95A3-FACCAC47E00F}" type="presParOf" srcId="{6C1E7A18-3F50-4C17-B5A2-D7D00E451F74}" destId="{2F511A77-B566-4242-BB14-0CE482CF2561}" srcOrd="1" destOrd="0" presId="urn:microsoft.com/office/officeart/2016/7/layout/VerticalSolidActionList"/>
    <dgm:cxn modelId="{FCB77112-0C48-4E41-8215-EF3E5DCBA4F6}" type="presParOf" srcId="{6C1E7A18-3F50-4C17-B5A2-D7D00E451F74}" destId="{3443798D-0848-4FC8-A0EF-FB5A61937483}" srcOrd="2" destOrd="0" presId="urn:microsoft.com/office/officeart/2016/7/layout/VerticalSolidActionList"/>
    <dgm:cxn modelId="{70E31C85-15B6-47BC-827A-67F560565882}" type="presParOf" srcId="{3443798D-0848-4FC8-A0EF-FB5A61937483}" destId="{C8F9E0E5-F7E7-4C8F-982B-616428CBDA2A}" srcOrd="0" destOrd="0" presId="urn:microsoft.com/office/officeart/2016/7/layout/VerticalSolidActionList"/>
    <dgm:cxn modelId="{82162321-05B0-454C-813C-6C79986DD87E}" type="presParOf" srcId="{3443798D-0848-4FC8-A0EF-FB5A61937483}" destId="{A2C5ADDF-818B-42ED-B72D-599FD614CDC2}" srcOrd="1" destOrd="0" presId="urn:microsoft.com/office/officeart/2016/7/layout/VerticalSolidActionList"/>
    <dgm:cxn modelId="{F0E150D6-2D95-40A3-80C8-C6199F999672}" type="presParOf" srcId="{6C1E7A18-3F50-4C17-B5A2-D7D00E451F74}" destId="{C19CA627-FAC8-4D53-8D4F-20500C24185A}" srcOrd="3" destOrd="0" presId="urn:microsoft.com/office/officeart/2016/7/layout/VerticalSolidActionList"/>
    <dgm:cxn modelId="{BAB0DD25-D28B-4E34-8DD6-AA9208F591A9}" type="presParOf" srcId="{6C1E7A18-3F50-4C17-B5A2-D7D00E451F74}" destId="{A7396182-2B3C-4E9F-9B7F-1340CFE49718}" srcOrd="4" destOrd="0" presId="urn:microsoft.com/office/officeart/2016/7/layout/VerticalSolidActionList"/>
    <dgm:cxn modelId="{01154999-E0F6-4B37-B13F-82300F148E47}" type="presParOf" srcId="{A7396182-2B3C-4E9F-9B7F-1340CFE49718}" destId="{931540B7-BBDB-4621-85A9-7E0B4117697B}" srcOrd="0" destOrd="0" presId="urn:microsoft.com/office/officeart/2016/7/layout/VerticalSolidActionList"/>
    <dgm:cxn modelId="{36BB6B54-2E15-4BDF-89CD-D7E46E4C9C54}" type="presParOf" srcId="{A7396182-2B3C-4E9F-9B7F-1340CFE49718}" destId="{D04BB65D-C1F5-47ED-B68A-CEFE4923023C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96595-290A-4FC7-A1C5-47969F406205}">
      <dsp:nvSpPr>
        <dsp:cNvPr id="0" name=""/>
        <dsp:cNvSpPr/>
      </dsp:nvSpPr>
      <dsp:spPr>
        <a:xfrm>
          <a:off x="0" y="1049467"/>
          <a:ext cx="6830568" cy="10313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300" kern="1200"/>
            <a:t>God the Father</a:t>
          </a:r>
          <a:endParaRPr lang="en-US" sz="4300" kern="1200"/>
        </a:p>
      </dsp:txBody>
      <dsp:txXfrm>
        <a:off x="50347" y="1099814"/>
        <a:ext cx="6729874" cy="930660"/>
      </dsp:txXfrm>
    </dsp:sp>
    <dsp:sp modelId="{0346EDBE-94C8-4D43-B481-2E4097B2E08B}">
      <dsp:nvSpPr>
        <dsp:cNvPr id="0" name=""/>
        <dsp:cNvSpPr/>
      </dsp:nvSpPr>
      <dsp:spPr>
        <a:xfrm>
          <a:off x="0" y="2204662"/>
          <a:ext cx="6830568" cy="1031354"/>
        </a:xfrm>
        <a:prstGeom prst="roundRect">
          <a:avLst/>
        </a:prstGeom>
        <a:solidFill>
          <a:schemeClr val="accent2">
            <a:hueOff val="-758299"/>
            <a:satOff val="-5282"/>
            <a:lumOff val="1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300" kern="1200"/>
            <a:t>God the Son, Jesus Christ</a:t>
          </a:r>
          <a:endParaRPr lang="en-US" sz="4300" kern="1200"/>
        </a:p>
      </dsp:txBody>
      <dsp:txXfrm>
        <a:off x="50347" y="2255009"/>
        <a:ext cx="6729874" cy="930660"/>
      </dsp:txXfrm>
    </dsp:sp>
    <dsp:sp modelId="{CB250B7D-AF94-453C-ADF3-0E060F1E05B2}">
      <dsp:nvSpPr>
        <dsp:cNvPr id="0" name=""/>
        <dsp:cNvSpPr/>
      </dsp:nvSpPr>
      <dsp:spPr>
        <a:xfrm>
          <a:off x="0" y="3359857"/>
          <a:ext cx="6830568" cy="1031354"/>
        </a:xfrm>
        <a:prstGeom prst="roundRect">
          <a:avLst/>
        </a:prstGeom>
        <a:solidFill>
          <a:schemeClr val="accent2">
            <a:hueOff val="-1516599"/>
            <a:satOff val="-10564"/>
            <a:lumOff val="2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300" kern="1200"/>
            <a:t>God the Holy Spirit</a:t>
          </a:r>
          <a:endParaRPr lang="en-US" sz="4300" kern="1200"/>
        </a:p>
      </dsp:txBody>
      <dsp:txXfrm>
        <a:off x="50347" y="3410204"/>
        <a:ext cx="6729874" cy="93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C1AAE-EA04-4EAB-B3FD-9C2EDCF39FFB}">
      <dsp:nvSpPr>
        <dsp:cNvPr id="0" name=""/>
        <dsp:cNvSpPr/>
      </dsp:nvSpPr>
      <dsp:spPr>
        <a:xfrm>
          <a:off x="3078" y="1124700"/>
          <a:ext cx="2197737" cy="1395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621EF-0DCC-4C3D-8566-766C5DC735DC}">
      <dsp:nvSpPr>
        <dsp:cNvPr id="0" name=""/>
        <dsp:cNvSpPr/>
      </dsp:nvSpPr>
      <dsp:spPr>
        <a:xfrm>
          <a:off x="247271" y="1356684"/>
          <a:ext cx="2197737" cy="1395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600" kern="1200"/>
            <a:t>Book of Mark</a:t>
          </a:r>
          <a:endParaRPr lang="en-US" sz="3600" kern="1200"/>
        </a:p>
      </dsp:txBody>
      <dsp:txXfrm>
        <a:off x="288146" y="1397559"/>
        <a:ext cx="2115987" cy="1313813"/>
      </dsp:txXfrm>
    </dsp:sp>
    <dsp:sp modelId="{2BA18D7D-24FC-4FBD-97EF-104BBF17354C}">
      <dsp:nvSpPr>
        <dsp:cNvPr id="0" name=""/>
        <dsp:cNvSpPr/>
      </dsp:nvSpPr>
      <dsp:spPr>
        <a:xfrm>
          <a:off x="2689201" y="1124700"/>
          <a:ext cx="2197737" cy="1395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AAAAF-5A11-4019-B55C-AABE4BC9A2BE}">
      <dsp:nvSpPr>
        <dsp:cNvPr id="0" name=""/>
        <dsp:cNvSpPr/>
      </dsp:nvSpPr>
      <dsp:spPr>
        <a:xfrm>
          <a:off x="2933394" y="1356684"/>
          <a:ext cx="2197737" cy="1395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600" kern="1200"/>
            <a:t>Book of John</a:t>
          </a:r>
          <a:endParaRPr lang="en-US" sz="3600" kern="1200"/>
        </a:p>
      </dsp:txBody>
      <dsp:txXfrm>
        <a:off x="2974269" y="1397559"/>
        <a:ext cx="2115987" cy="1313813"/>
      </dsp:txXfrm>
    </dsp:sp>
    <dsp:sp modelId="{0C1D7CF9-5F86-467C-AA95-2380766F457F}">
      <dsp:nvSpPr>
        <dsp:cNvPr id="0" name=""/>
        <dsp:cNvSpPr/>
      </dsp:nvSpPr>
      <dsp:spPr>
        <a:xfrm>
          <a:off x="5375324" y="1124700"/>
          <a:ext cx="2197737" cy="1395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4ADAF-CE37-4872-BA36-D7862EEECBCA}">
      <dsp:nvSpPr>
        <dsp:cNvPr id="0" name=""/>
        <dsp:cNvSpPr/>
      </dsp:nvSpPr>
      <dsp:spPr>
        <a:xfrm>
          <a:off x="5619517" y="1356684"/>
          <a:ext cx="2197737" cy="1395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600" kern="1200"/>
            <a:t>Book of Matthew</a:t>
          </a:r>
          <a:endParaRPr lang="en-US" sz="3600" kern="1200"/>
        </a:p>
      </dsp:txBody>
      <dsp:txXfrm>
        <a:off x="5660392" y="1397559"/>
        <a:ext cx="2115987" cy="1313813"/>
      </dsp:txXfrm>
    </dsp:sp>
    <dsp:sp modelId="{C5C073FC-08EC-4153-B458-6733A2FBD841}">
      <dsp:nvSpPr>
        <dsp:cNvPr id="0" name=""/>
        <dsp:cNvSpPr/>
      </dsp:nvSpPr>
      <dsp:spPr>
        <a:xfrm>
          <a:off x="8061447" y="1124700"/>
          <a:ext cx="2197737" cy="1395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17E96-510C-427D-B1D5-7AE5A9321F33}">
      <dsp:nvSpPr>
        <dsp:cNvPr id="0" name=""/>
        <dsp:cNvSpPr/>
      </dsp:nvSpPr>
      <dsp:spPr>
        <a:xfrm>
          <a:off x="8305640" y="1356684"/>
          <a:ext cx="2197737" cy="1395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600" kern="1200"/>
            <a:t>Book of Luke</a:t>
          </a:r>
          <a:endParaRPr lang="en-US" sz="3600" kern="1200"/>
        </a:p>
      </dsp:txBody>
      <dsp:txXfrm>
        <a:off x="8346515" y="1397559"/>
        <a:ext cx="2115987" cy="1313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C9E73-36CA-4189-A7B2-DC589802B2ED}">
      <dsp:nvSpPr>
        <dsp:cNvPr id="0" name=""/>
        <dsp:cNvSpPr/>
      </dsp:nvSpPr>
      <dsp:spPr>
        <a:xfrm>
          <a:off x="0" y="0"/>
          <a:ext cx="3283267" cy="45849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600" kern="1200"/>
            <a:t>What does the passage says about God?</a:t>
          </a:r>
          <a:endParaRPr lang="en-US" sz="2600" kern="1200"/>
        </a:p>
      </dsp:txBody>
      <dsp:txXfrm>
        <a:off x="0" y="1742279"/>
        <a:ext cx="3283267" cy="2750967"/>
      </dsp:txXfrm>
    </dsp:sp>
    <dsp:sp modelId="{1C9EDD18-2FEA-4BBD-9F0E-A54D8AE9679B}">
      <dsp:nvSpPr>
        <dsp:cNvPr id="0" name=""/>
        <dsp:cNvSpPr/>
      </dsp:nvSpPr>
      <dsp:spPr>
        <a:xfrm>
          <a:off x="953891" y="458494"/>
          <a:ext cx="1375483" cy="13754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55326" y="659929"/>
        <a:ext cx="972613" cy="972613"/>
      </dsp:txXfrm>
    </dsp:sp>
    <dsp:sp modelId="{00B3EB5D-BDC5-4F78-AC50-6CED945B47DA}">
      <dsp:nvSpPr>
        <dsp:cNvPr id="0" name=""/>
        <dsp:cNvSpPr/>
      </dsp:nvSpPr>
      <dsp:spPr>
        <a:xfrm>
          <a:off x="0" y="4584874"/>
          <a:ext cx="3283267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5F3D0-0CB1-4B7C-99A2-B86AEA0B80E1}">
      <dsp:nvSpPr>
        <dsp:cNvPr id="0" name=""/>
        <dsp:cNvSpPr/>
      </dsp:nvSpPr>
      <dsp:spPr>
        <a:xfrm>
          <a:off x="3611594" y="0"/>
          <a:ext cx="3283267" cy="458494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600" kern="1200" dirty="0"/>
            <a:t>What does the passage teach me </a:t>
          </a:r>
          <a:r>
            <a:rPr lang="en-SG" sz="2600" kern="1200"/>
            <a:t>about Christian </a:t>
          </a:r>
          <a:r>
            <a:rPr lang="en-SG" sz="2600" kern="1200" dirty="0"/>
            <a:t>living?</a:t>
          </a:r>
          <a:endParaRPr lang="en-US" sz="2600" kern="1200" dirty="0"/>
        </a:p>
      </dsp:txBody>
      <dsp:txXfrm>
        <a:off x="3611594" y="1742279"/>
        <a:ext cx="3283267" cy="2750967"/>
      </dsp:txXfrm>
    </dsp:sp>
    <dsp:sp modelId="{5FE0E5EC-C58C-4D06-AE83-FE156F06D9FE}">
      <dsp:nvSpPr>
        <dsp:cNvPr id="0" name=""/>
        <dsp:cNvSpPr/>
      </dsp:nvSpPr>
      <dsp:spPr>
        <a:xfrm>
          <a:off x="4565486" y="458494"/>
          <a:ext cx="1375483" cy="13754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66921" y="659929"/>
        <a:ext cx="972613" cy="972613"/>
      </dsp:txXfrm>
    </dsp:sp>
    <dsp:sp modelId="{1BD280BD-E085-4F6D-82A3-49875419E9ED}">
      <dsp:nvSpPr>
        <dsp:cNvPr id="0" name=""/>
        <dsp:cNvSpPr/>
      </dsp:nvSpPr>
      <dsp:spPr>
        <a:xfrm>
          <a:off x="3611594" y="4584874"/>
          <a:ext cx="3283267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039E6-D98D-4490-9B09-351834873BA9}">
      <dsp:nvSpPr>
        <dsp:cNvPr id="0" name=""/>
        <dsp:cNvSpPr/>
      </dsp:nvSpPr>
      <dsp:spPr>
        <a:xfrm>
          <a:off x="7223188" y="0"/>
          <a:ext cx="3283267" cy="458494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600" kern="1200"/>
            <a:t>What does God want me to do?</a:t>
          </a:r>
          <a:endParaRPr lang="en-US" sz="2600" kern="1200"/>
        </a:p>
      </dsp:txBody>
      <dsp:txXfrm>
        <a:off x="7223188" y="1742279"/>
        <a:ext cx="3283267" cy="2750967"/>
      </dsp:txXfrm>
    </dsp:sp>
    <dsp:sp modelId="{FBCA4DB8-8F2E-479C-BE69-295327048BC6}">
      <dsp:nvSpPr>
        <dsp:cNvPr id="0" name=""/>
        <dsp:cNvSpPr/>
      </dsp:nvSpPr>
      <dsp:spPr>
        <a:xfrm>
          <a:off x="8177080" y="458494"/>
          <a:ext cx="1375483" cy="13754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378515" y="659929"/>
        <a:ext cx="972613" cy="972613"/>
      </dsp:txXfrm>
    </dsp:sp>
    <dsp:sp modelId="{28486B1D-ACB6-4E41-A581-7ED4CBF42B24}">
      <dsp:nvSpPr>
        <dsp:cNvPr id="0" name=""/>
        <dsp:cNvSpPr/>
      </dsp:nvSpPr>
      <dsp:spPr>
        <a:xfrm>
          <a:off x="7223188" y="4584874"/>
          <a:ext cx="3283267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94CF2-94D9-42B6-91C3-F8E336E3834C}">
      <dsp:nvSpPr>
        <dsp:cNvPr id="0" name=""/>
        <dsp:cNvSpPr/>
      </dsp:nvSpPr>
      <dsp:spPr>
        <a:xfrm>
          <a:off x="1283" y="3622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DD759-6332-4322-8A7D-501A9F7CC856}">
      <dsp:nvSpPr>
        <dsp:cNvPr id="0" name=""/>
        <dsp:cNvSpPr/>
      </dsp:nvSpPr>
      <dsp:spPr>
        <a:xfrm>
          <a:off x="501904" y="8378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200" kern="1200" dirty="0"/>
            <a:t>Listening to God as you read the Bible passages</a:t>
          </a:r>
          <a:endParaRPr lang="en-US" sz="4200" kern="1200" dirty="0"/>
        </a:p>
      </dsp:txBody>
      <dsp:txXfrm>
        <a:off x="585701" y="921664"/>
        <a:ext cx="4337991" cy="2693452"/>
      </dsp:txXfrm>
    </dsp:sp>
    <dsp:sp modelId="{B5D1BE7B-3304-4278-ABCF-82C7DA7964CE}">
      <dsp:nvSpPr>
        <dsp:cNvPr id="0" name=""/>
        <dsp:cNvSpPr/>
      </dsp:nvSpPr>
      <dsp:spPr>
        <a:xfrm>
          <a:off x="5508110" y="3622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83FA0-BB15-4E0E-A396-A7A5D17545BD}">
      <dsp:nvSpPr>
        <dsp:cNvPr id="0" name=""/>
        <dsp:cNvSpPr/>
      </dsp:nvSpPr>
      <dsp:spPr>
        <a:xfrm>
          <a:off x="6008730" y="8378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4200" kern="1200"/>
            <a:t>Get a notebook or journal as reflections</a:t>
          </a:r>
          <a:endParaRPr lang="en-US" sz="4200" kern="1200"/>
        </a:p>
      </dsp:txBody>
      <dsp:txXfrm>
        <a:off x="6092527" y="921664"/>
        <a:ext cx="4337991" cy="26934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959CB-6CC6-4347-9FD8-31C0CF74BB67}">
      <dsp:nvSpPr>
        <dsp:cNvPr id="0" name=""/>
        <dsp:cNvSpPr/>
      </dsp:nvSpPr>
      <dsp:spPr>
        <a:xfrm>
          <a:off x="0" y="66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651ED-44BD-4F1C-AFE4-17FA25AF887F}">
      <dsp:nvSpPr>
        <dsp:cNvPr id="0" name=""/>
        <dsp:cNvSpPr/>
      </dsp:nvSpPr>
      <dsp:spPr>
        <a:xfrm>
          <a:off x="0" y="66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Matthew 6:31-33</a:t>
          </a:r>
          <a:endParaRPr lang="en-US" sz="2200" kern="1200"/>
        </a:p>
      </dsp:txBody>
      <dsp:txXfrm>
        <a:off x="0" y="664"/>
        <a:ext cx="6830568" cy="1087870"/>
      </dsp:txXfrm>
    </dsp:sp>
    <dsp:sp modelId="{0EE5B0A8-4FF6-42AB-A079-6C9286D28E91}">
      <dsp:nvSpPr>
        <dsp:cNvPr id="0" name=""/>
        <dsp:cNvSpPr/>
      </dsp:nvSpPr>
      <dsp:spPr>
        <a:xfrm>
          <a:off x="0" y="1088534"/>
          <a:ext cx="6830568" cy="0"/>
        </a:xfrm>
        <a:prstGeom prst="line">
          <a:avLst/>
        </a:prstGeom>
        <a:solidFill>
          <a:schemeClr val="accent2">
            <a:hueOff val="-379150"/>
            <a:satOff val="-2641"/>
            <a:lumOff val="735"/>
            <a:alphaOff val="0"/>
          </a:schemeClr>
        </a:solidFill>
        <a:ln w="12700" cap="flat" cmpd="sng" algn="ctr">
          <a:solidFill>
            <a:schemeClr val="accent2">
              <a:hueOff val="-379150"/>
              <a:satOff val="-2641"/>
              <a:lumOff val="7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AA3BD-59DC-461F-B5A4-7C669E0B69D9}">
      <dsp:nvSpPr>
        <dsp:cNvPr id="0" name=""/>
        <dsp:cNvSpPr/>
      </dsp:nvSpPr>
      <dsp:spPr>
        <a:xfrm>
          <a:off x="0" y="108853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So do not worry, saying, “What shall we eat?” or “What shall we drink?” or “What shall we wear?” </a:t>
          </a:r>
        </a:p>
      </dsp:txBody>
      <dsp:txXfrm>
        <a:off x="0" y="1088534"/>
        <a:ext cx="6830568" cy="1087870"/>
      </dsp:txXfrm>
    </dsp:sp>
    <dsp:sp modelId="{B224BF42-584D-4E02-BB67-D7C1BDD3C79D}">
      <dsp:nvSpPr>
        <dsp:cNvPr id="0" name=""/>
        <dsp:cNvSpPr/>
      </dsp:nvSpPr>
      <dsp:spPr>
        <a:xfrm>
          <a:off x="0" y="2176404"/>
          <a:ext cx="6830568" cy="0"/>
        </a:xfrm>
        <a:prstGeom prst="line">
          <a:avLst/>
        </a:prstGeom>
        <a:solidFill>
          <a:schemeClr val="accent2">
            <a:hueOff val="-758299"/>
            <a:satOff val="-5282"/>
            <a:lumOff val="1470"/>
            <a:alphaOff val="0"/>
          </a:schemeClr>
        </a:solidFill>
        <a:ln w="12700" cap="flat" cmpd="sng" algn="ctr">
          <a:solidFill>
            <a:schemeClr val="accent2">
              <a:hueOff val="-758299"/>
              <a:satOff val="-5282"/>
              <a:lumOff val="14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87A31-98DA-4D2D-A285-B0D296E3E2A7}">
      <dsp:nvSpPr>
        <dsp:cNvPr id="0" name=""/>
        <dsp:cNvSpPr/>
      </dsp:nvSpPr>
      <dsp:spPr>
        <a:xfrm>
          <a:off x="0" y="217640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baseline="30000"/>
            <a:t>32 </a:t>
          </a:r>
          <a:r>
            <a:rPr lang="en-US" sz="2200" kern="1200"/>
            <a:t>For the pagans run after all these things, and your heavenly Father knows that you need them. </a:t>
          </a:r>
        </a:p>
      </dsp:txBody>
      <dsp:txXfrm>
        <a:off x="0" y="2176404"/>
        <a:ext cx="6830568" cy="1087870"/>
      </dsp:txXfrm>
    </dsp:sp>
    <dsp:sp modelId="{27EC31E3-B997-4EE7-B22A-A5E6CB1E46DC}">
      <dsp:nvSpPr>
        <dsp:cNvPr id="0" name=""/>
        <dsp:cNvSpPr/>
      </dsp:nvSpPr>
      <dsp:spPr>
        <a:xfrm>
          <a:off x="0" y="3264275"/>
          <a:ext cx="6830568" cy="0"/>
        </a:xfrm>
        <a:prstGeom prst="line">
          <a:avLst/>
        </a:prstGeom>
        <a:solidFill>
          <a:schemeClr val="accent2">
            <a:hueOff val="-1137449"/>
            <a:satOff val="-7923"/>
            <a:lumOff val="2204"/>
            <a:alphaOff val="0"/>
          </a:schemeClr>
        </a:solidFill>
        <a:ln w="12700" cap="flat" cmpd="sng" algn="ctr">
          <a:solidFill>
            <a:schemeClr val="accent2">
              <a:hueOff val="-1137449"/>
              <a:satOff val="-7923"/>
              <a:lumOff val="22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A6176-DC48-4AB8-94EA-13E15BFF3DAB}">
      <dsp:nvSpPr>
        <dsp:cNvPr id="0" name=""/>
        <dsp:cNvSpPr/>
      </dsp:nvSpPr>
      <dsp:spPr>
        <a:xfrm>
          <a:off x="0" y="326427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baseline="30000"/>
            <a:t>33 </a:t>
          </a:r>
          <a:r>
            <a:rPr lang="en-US" sz="2200" kern="1200"/>
            <a:t>But seek first his kingdom and his righteousness, and all these things will be given to you as well. </a:t>
          </a:r>
        </a:p>
      </dsp:txBody>
      <dsp:txXfrm>
        <a:off x="0" y="3264275"/>
        <a:ext cx="6830568" cy="1087870"/>
      </dsp:txXfrm>
    </dsp:sp>
    <dsp:sp modelId="{8B4DDF10-047C-441E-9499-F92ED3989F24}">
      <dsp:nvSpPr>
        <dsp:cNvPr id="0" name=""/>
        <dsp:cNvSpPr/>
      </dsp:nvSpPr>
      <dsp:spPr>
        <a:xfrm>
          <a:off x="0" y="4352145"/>
          <a:ext cx="6830568" cy="0"/>
        </a:xfrm>
        <a:prstGeom prst="line">
          <a:avLst/>
        </a:prstGeom>
        <a:solidFill>
          <a:schemeClr val="accent2">
            <a:hueOff val="-1516599"/>
            <a:satOff val="-10564"/>
            <a:lumOff val="2939"/>
            <a:alphaOff val="0"/>
          </a:schemeClr>
        </a:solidFill>
        <a:ln w="12700" cap="flat" cmpd="sng" algn="ctr">
          <a:solidFill>
            <a:schemeClr val="accent2">
              <a:hueOff val="-1516599"/>
              <a:satOff val="-10564"/>
              <a:lumOff val="2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9BAB6-4FBB-4A52-8E3A-72CC9C3CD92D}">
      <dsp:nvSpPr>
        <dsp:cNvPr id="0" name=""/>
        <dsp:cNvSpPr/>
      </dsp:nvSpPr>
      <dsp:spPr>
        <a:xfrm>
          <a:off x="0" y="435214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baseline="30000"/>
            <a:t>34 </a:t>
          </a:r>
          <a:r>
            <a:rPr lang="en-US" sz="2200" kern="1200"/>
            <a:t>Therefore do not worry about tomorrow, for tomorrow will worry about itself. Each day has enough trouble of its own.</a:t>
          </a:r>
        </a:p>
      </dsp:txBody>
      <dsp:txXfrm>
        <a:off x="0" y="4352145"/>
        <a:ext cx="6830568" cy="1087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EB981-6CF2-4CEF-9D6D-85B28E93FA43}">
      <dsp:nvSpPr>
        <dsp:cNvPr id="0" name=""/>
        <dsp:cNvSpPr/>
      </dsp:nvSpPr>
      <dsp:spPr>
        <a:xfrm>
          <a:off x="0" y="2656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2E242-76CA-4224-B67D-C231F43DEF6C}">
      <dsp:nvSpPr>
        <dsp:cNvPr id="0" name=""/>
        <dsp:cNvSpPr/>
      </dsp:nvSpPr>
      <dsp:spPr>
        <a:xfrm>
          <a:off x="0" y="2656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Does not contradicts what the Bible says</a:t>
          </a:r>
          <a:endParaRPr lang="en-US" sz="2700" kern="1200"/>
        </a:p>
      </dsp:txBody>
      <dsp:txXfrm>
        <a:off x="0" y="2656"/>
        <a:ext cx="6830568" cy="905894"/>
      </dsp:txXfrm>
    </dsp:sp>
    <dsp:sp modelId="{8CC528F4-E0ED-417E-9322-79005EC4B41C}">
      <dsp:nvSpPr>
        <dsp:cNvPr id="0" name=""/>
        <dsp:cNvSpPr/>
      </dsp:nvSpPr>
      <dsp:spPr>
        <a:xfrm>
          <a:off x="0" y="908551"/>
          <a:ext cx="6830568" cy="0"/>
        </a:xfrm>
        <a:prstGeom prst="line">
          <a:avLst/>
        </a:prstGeom>
        <a:solidFill>
          <a:schemeClr val="accent2">
            <a:hueOff val="-303320"/>
            <a:satOff val="-2113"/>
            <a:lumOff val="588"/>
            <a:alphaOff val="0"/>
          </a:schemeClr>
        </a:solidFill>
        <a:ln w="12700" cap="flat" cmpd="sng" algn="ctr">
          <a:solidFill>
            <a:schemeClr val="accent2">
              <a:hueOff val="-303320"/>
              <a:satOff val="-2113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9FBD6-4BC1-4DB2-B200-E3490BF47BBB}">
      <dsp:nvSpPr>
        <dsp:cNvPr id="0" name=""/>
        <dsp:cNvSpPr/>
      </dsp:nvSpPr>
      <dsp:spPr>
        <a:xfrm>
          <a:off x="0" y="908551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Its not evil</a:t>
          </a:r>
          <a:endParaRPr lang="en-US" sz="2700" kern="1200"/>
        </a:p>
      </dsp:txBody>
      <dsp:txXfrm>
        <a:off x="0" y="908551"/>
        <a:ext cx="6830568" cy="905894"/>
      </dsp:txXfrm>
    </dsp:sp>
    <dsp:sp modelId="{5D07044F-1D87-44D9-84AB-D4D000CF2D4A}">
      <dsp:nvSpPr>
        <dsp:cNvPr id="0" name=""/>
        <dsp:cNvSpPr/>
      </dsp:nvSpPr>
      <dsp:spPr>
        <a:xfrm>
          <a:off x="0" y="1814445"/>
          <a:ext cx="6830568" cy="0"/>
        </a:xfrm>
        <a:prstGeom prst="line">
          <a:avLst/>
        </a:prstGeom>
        <a:solidFill>
          <a:schemeClr val="accent2">
            <a:hueOff val="-606639"/>
            <a:satOff val="-4226"/>
            <a:lumOff val="1176"/>
            <a:alphaOff val="0"/>
          </a:schemeClr>
        </a:solidFill>
        <a:ln w="12700" cap="flat" cmpd="sng" algn="ctr">
          <a:solidFill>
            <a:schemeClr val="accent2">
              <a:hueOff val="-606639"/>
              <a:satOff val="-4226"/>
              <a:lumOff val="11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7B901-BE66-45E2-9CFE-EDF5686179AB}">
      <dsp:nvSpPr>
        <dsp:cNvPr id="0" name=""/>
        <dsp:cNvSpPr/>
      </dsp:nvSpPr>
      <dsp:spPr>
        <a:xfrm>
          <a:off x="0" y="1814445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Is spontaneous</a:t>
          </a:r>
          <a:endParaRPr lang="en-US" sz="2700" kern="1200"/>
        </a:p>
      </dsp:txBody>
      <dsp:txXfrm>
        <a:off x="0" y="1814445"/>
        <a:ext cx="6830568" cy="905894"/>
      </dsp:txXfrm>
    </dsp:sp>
    <dsp:sp modelId="{7E2C3E32-FDC7-463C-8ED6-C727A5C37092}">
      <dsp:nvSpPr>
        <dsp:cNvPr id="0" name=""/>
        <dsp:cNvSpPr/>
      </dsp:nvSpPr>
      <dsp:spPr>
        <a:xfrm>
          <a:off x="0" y="2720339"/>
          <a:ext cx="6830568" cy="0"/>
        </a:xfrm>
        <a:prstGeom prst="line">
          <a:avLst/>
        </a:prstGeom>
        <a:solidFill>
          <a:schemeClr val="accent2">
            <a:hueOff val="-909959"/>
            <a:satOff val="-6338"/>
            <a:lumOff val="1763"/>
            <a:alphaOff val="0"/>
          </a:schemeClr>
        </a:solidFill>
        <a:ln w="12700" cap="flat" cmpd="sng" algn="ctr">
          <a:solidFill>
            <a:schemeClr val="accent2">
              <a:hueOff val="-909959"/>
              <a:satOff val="-6338"/>
              <a:lumOff val="17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4C54A-397D-4D0B-9C4B-CE6CCD026080}">
      <dsp:nvSpPr>
        <dsp:cNvPr id="0" name=""/>
        <dsp:cNvSpPr/>
      </dsp:nvSpPr>
      <dsp:spPr>
        <a:xfrm>
          <a:off x="0" y="2720339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In a light and gentle wway</a:t>
          </a:r>
          <a:endParaRPr lang="en-US" sz="2700" kern="1200"/>
        </a:p>
      </dsp:txBody>
      <dsp:txXfrm>
        <a:off x="0" y="2720339"/>
        <a:ext cx="6830568" cy="905894"/>
      </dsp:txXfrm>
    </dsp:sp>
    <dsp:sp modelId="{1568DE2D-41B0-41F1-BFD6-1B80A034A38F}">
      <dsp:nvSpPr>
        <dsp:cNvPr id="0" name=""/>
        <dsp:cNvSpPr/>
      </dsp:nvSpPr>
      <dsp:spPr>
        <a:xfrm>
          <a:off x="0" y="3626234"/>
          <a:ext cx="6830568" cy="0"/>
        </a:xfrm>
        <a:prstGeom prst="line">
          <a:avLst/>
        </a:prstGeom>
        <a:solidFill>
          <a:schemeClr val="accent2">
            <a:hueOff val="-1213279"/>
            <a:satOff val="-8451"/>
            <a:lumOff val="2351"/>
            <a:alphaOff val="0"/>
          </a:schemeClr>
        </a:solidFill>
        <a:ln w="12700" cap="flat" cmpd="sng" algn="ctr">
          <a:solidFill>
            <a:schemeClr val="accent2">
              <a:hueOff val="-1213279"/>
              <a:satOff val="-8451"/>
              <a:lumOff val="23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990B5-1CE5-47E3-96F8-5E67826F665A}">
      <dsp:nvSpPr>
        <dsp:cNvPr id="0" name=""/>
        <dsp:cNvSpPr/>
      </dsp:nvSpPr>
      <dsp:spPr>
        <a:xfrm>
          <a:off x="0" y="3626234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A thought, an idea</a:t>
          </a:r>
          <a:endParaRPr lang="en-US" sz="2700" kern="1200"/>
        </a:p>
      </dsp:txBody>
      <dsp:txXfrm>
        <a:off x="0" y="3626234"/>
        <a:ext cx="6830568" cy="905894"/>
      </dsp:txXfrm>
    </dsp:sp>
    <dsp:sp modelId="{A812EE1B-8AEC-4614-9393-DEDAD942BD3A}">
      <dsp:nvSpPr>
        <dsp:cNvPr id="0" name=""/>
        <dsp:cNvSpPr/>
      </dsp:nvSpPr>
      <dsp:spPr>
        <a:xfrm>
          <a:off x="0" y="4532128"/>
          <a:ext cx="6830568" cy="0"/>
        </a:xfrm>
        <a:prstGeom prst="line">
          <a:avLst/>
        </a:prstGeom>
        <a:solidFill>
          <a:schemeClr val="accent2">
            <a:hueOff val="-1516599"/>
            <a:satOff val="-10564"/>
            <a:lumOff val="2939"/>
            <a:alphaOff val="0"/>
          </a:schemeClr>
        </a:solidFill>
        <a:ln w="12700" cap="flat" cmpd="sng" algn="ctr">
          <a:solidFill>
            <a:schemeClr val="accent2">
              <a:hueOff val="-1516599"/>
              <a:satOff val="-10564"/>
              <a:lumOff val="2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206A0-EB32-471E-A455-0A05D07ACAC5}">
      <dsp:nvSpPr>
        <dsp:cNvPr id="0" name=""/>
        <dsp:cNvSpPr/>
      </dsp:nvSpPr>
      <dsp:spPr>
        <a:xfrm>
          <a:off x="0" y="4532128"/>
          <a:ext cx="6830568" cy="90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700" kern="1200"/>
            <a:t>Through circumstances, people or dreams</a:t>
          </a:r>
          <a:endParaRPr lang="en-US" sz="2700" kern="1200"/>
        </a:p>
      </dsp:txBody>
      <dsp:txXfrm>
        <a:off x="0" y="4532128"/>
        <a:ext cx="6830568" cy="9058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95331-0472-4CD9-86F8-2CA6729AFA05}">
      <dsp:nvSpPr>
        <dsp:cNvPr id="0" name=""/>
        <dsp:cNvSpPr/>
      </dsp:nvSpPr>
      <dsp:spPr>
        <a:xfrm>
          <a:off x="2103120" y="1361"/>
          <a:ext cx="8412480" cy="1395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54525" rIns="163225" bIns="3545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Listen in Silence</a:t>
          </a:r>
        </a:p>
      </dsp:txBody>
      <dsp:txXfrm>
        <a:off x="2103120" y="1361"/>
        <a:ext cx="8412480" cy="1395769"/>
      </dsp:txXfrm>
    </dsp:sp>
    <dsp:sp modelId="{4A2CE8B9-CB41-46E2-A7C3-84BA03AC6E34}">
      <dsp:nvSpPr>
        <dsp:cNvPr id="0" name=""/>
        <dsp:cNvSpPr/>
      </dsp:nvSpPr>
      <dsp:spPr>
        <a:xfrm>
          <a:off x="0" y="1361"/>
          <a:ext cx="2103120" cy="1395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37871" rIns="111290" bIns="13787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Listen in</a:t>
          </a:r>
        </a:p>
      </dsp:txBody>
      <dsp:txXfrm>
        <a:off x="0" y="1361"/>
        <a:ext cx="2103120" cy="1395769"/>
      </dsp:txXfrm>
    </dsp:sp>
    <dsp:sp modelId="{A2C5ADDF-818B-42ED-B72D-599FD614CDC2}">
      <dsp:nvSpPr>
        <dsp:cNvPr id="0" name=""/>
        <dsp:cNvSpPr/>
      </dsp:nvSpPr>
      <dsp:spPr>
        <a:xfrm>
          <a:off x="2103120" y="1480877"/>
          <a:ext cx="8412480" cy="1395769"/>
        </a:xfrm>
        <a:prstGeom prst="rect">
          <a:avLst/>
        </a:prstGeom>
        <a:solidFill>
          <a:schemeClr val="accent2">
            <a:tint val="40000"/>
            <a:alpha val="90000"/>
            <a:hueOff val="-729978"/>
            <a:satOff val="315"/>
            <a:lumOff val="10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9978"/>
              <a:satOff val="315"/>
              <a:lumOff val="1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54525" rIns="163225" bIns="3545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Confirm God’s voice</a:t>
          </a:r>
        </a:p>
      </dsp:txBody>
      <dsp:txXfrm>
        <a:off x="2103120" y="1480877"/>
        <a:ext cx="8412480" cy="1395769"/>
      </dsp:txXfrm>
    </dsp:sp>
    <dsp:sp modelId="{C8F9E0E5-F7E7-4C8F-982B-616428CBDA2A}">
      <dsp:nvSpPr>
        <dsp:cNvPr id="0" name=""/>
        <dsp:cNvSpPr/>
      </dsp:nvSpPr>
      <dsp:spPr>
        <a:xfrm>
          <a:off x="0" y="1480877"/>
          <a:ext cx="2103120" cy="1395769"/>
        </a:xfrm>
        <a:prstGeom prst="rect">
          <a:avLst/>
        </a:prstGeom>
        <a:solidFill>
          <a:schemeClr val="accent2">
            <a:hueOff val="-758299"/>
            <a:satOff val="-5282"/>
            <a:lumOff val="1470"/>
            <a:alphaOff val="0"/>
          </a:schemeClr>
        </a:solidFill>
        <a:ln w="12700" cap="flat" cmpd="sng" algn="ctr">
          <a:solidFill>
            <a:schemeClr val="accent2">
              <a:hueOff val="-758299"/>
              <a:satOff val="-5282"/>
              <a:lumOff val="14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37871" rIns="111290" bIns="13787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Confirm</a:t>
          </a:r>
        </a:p>
      </dsp:txBody>
      <dsp:txXfrm>
        <a:off x="0" y="1480877"/>
        <a:ext cx="2103120" cy="1395769"/>
      </dsp:txXfrm>
    </dsp:sp>
    <dsp:sp modelId="{D04BB65D-C1F5-47ED-B68A-CEFE4923023C}">
      <dsp:nvSpPr>
        <dsp:cNvPr id="0" name=""/>
        <dsp:cNvSpPr/>
      </dsp:nvSpPr>
      <dsp:spPr>
        <a:xfrm>
          <a:off x="2103120" y="2960392"/>
          <a:ext cx="8412480" cy="1395769"/>
        </a:xfrm>
        <a:prstGeom prst="rect">
          <a:avLst/>
        </a:prstGeom>
        <a:solidFill>
          <a:schemeClr val="accent2">
            <a:tint val="40000"/>
            <a:alpha val="90000"/>
            <a:hueOff val="-1459956"/>
            <a:satOff val="630"/>
            <a:lumOff val="2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59956"/>
              <a:satOff val="630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354525" rIns="163225" bIns="35452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Don’t be discouraged</a:t>
          </a:r>
        </a:p>
      </dsp:txBody>
      <dsp:txXfrm>
        <a:off x="2103120" y="2960392"/>
        <a:ext cx="8412480" cy="1395769"/>
      </dsp:txXfrm>
    </dsp:sp>
    <dsp:sp modelId="{931540B7-BBDB-4621-85A9-7E0B4117697B}">
      <dsp:nvSpPr>
        <dsp:cNvPr id="0" name=""/>
        <dsp:cNvSpPr/>
      </dsp:nvSpPr>
      <dsp:spPr>
        <a:xfrm>
          <a:off x="0" y="2960392"/>
          <a:ext cx="2103120" cy="1395769"/>
        </a:xfrm>
        <a:prstGeom prst="rect">
          <a:avLst/>
        </a:prstGeom>
        <a:solidFill>
          <a:schemeClr val="accent2">
            <a:hueOff val="-1516599"/>
            <a:satOff val="-10564"/>
            <a:lumOff val="2939"/>
            <a:alphaOff val="0"/>
          </a:schemeClr>
        </a:solidFill>
        <a:ln w="12700" cap="flat" cmpd="sng" algn="ctr">
          <a:solidFill>
            <a:schemeClr val="accent2">
              <a:hueOff val="-1516599"/>
              <a:satOff val="-10564"/>
              <a:lumOff val="29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37871" rIns="111290" bIns="13787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Don’t be</a:t>
          </a:r>
        </a:p>
      </dsp:txBody>
      <dsp:txXfrm>
        <a:off x="0" y="2960392"/>
        <a:ext cx="2103120" cy="1395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AB8A8-642A-40DD-83CA-00C6CA56284B}" type="datetimeFigureOut">
              <a:rPr lang="en-SG" smtClean="0"/>
              <a:t>30/5/2020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5564-CB5F-486B-9A63-7527193C5DA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34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5564-CB5F-486B-9A63-7527193C5DA6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49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98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2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7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23F627EB-E2A1-434B-9061-C09DDA0F89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4" t="9091" r="1" b="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3E882-95A9-404F-B98F-0ED197FF2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SG" sz="4800" dirty="0"/>
              <a:t>Listening to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9A910-7BBB-4B92-A302-1F9436B53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en-SG" sz="2000" dirty="0"/>
              <a:t>Life 101 Session 2 – </a:t>
            </a:r>
            <a:br>
              <a:rPr lang="en-SG" sz="2000" dirty="0"/>
            </a:br>
            <a:r>
              <a:rPr lang="en-SG" sz="2000" dirty="0"/>
              <a:t>How to know God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56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32AF9-D63B-4BF4-9903-E4F0D6DB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SG" dirty="0"/>
              <a:t>3 Questions – Observe, Interpret, Apply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859C99-EA15-4A27-AC71-6D335A950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502977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75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F3CA3-D74D-4267-9C35-07E147FC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SG" dirty="0"/>
              <a:t>Daily Devo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ABE64A-D826-4EF8-93DE-6BDDCFF39D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769798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00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F558E-B3FD-4E29-962B-8C237382E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en-SG" sz="3200"/>
              <a:t>Lets Try this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06851746-34B0-4ACF-A340-88C0501B7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530887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413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08CE-A98D-4247-991E-9418EEA5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How do I know when God speaks to me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EF960-F977-4E3E-85C4-8202F9C55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/>
              <a:t>God speaks to you in your Heart</a:t>
            </a:r>
          </a:p>
          <a:p>
            <a:r>
              <a:rPr lang="en-SG" dirty="0"/>
              <a:t>Not in an audible voice (very rarely, but can happen)</a:t>
            </a:r>
          </a:p>
          <a:p>
            <a:r>
              <a:rPr lang="en-SG" dirty="0"/>
              <a:t>God is living in you through the Holy Spirit </a:t>
            </a:r>
          </a:p>
          <a:p>
            <a:r>
              <a:rPr lang="en-US" dirty="0"/>
              <a:t>John 14:26:</a:t>
            </a:r>
          </a:p>
          <a:p>
            <a:r>
              <a:rPr lang="en-US" dirty="0"/>
              <a:t>But the Helper, the Holy Spirit, whom the Father will send in My name, He will teach you all things, and bring to your remembrance all that I said to you.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5115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6B9E1-EB73-4644-B852-95CCABC33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en-SG" sz="3200"/>
              <a:t>Recognizing God’s voice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1FC28F-0846-4275-A1F5-CD8B4E324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756008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0630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0D384A-6491-4782-B51C-4AD4A1E1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SG" dirty="0"/>
              <a:t>Practice	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A7261B89-505A-4CD4-BDBC-D6D2DD4F2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83640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17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E8E5-EC32-402A-AE57-69BA76D7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Listening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F9D9D-0C04-47CF-84A6-70E0D5ABF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522629"/>
            <a:ext cx="10168128" cy="3694176"/>
          </a:xfrm>
        </p:spPr>
        <p:txBody>
          <a:bodyPr>
            <a:normAutofit fontScale="85000" lnSpcReduction="20000"/>
          </a:bodyPr>
          <a:lstStyle/>
          <a:p>
            <a:r>
              <a:rPr lang="en-SG" dirty="0"/>
              <a:t>The Bible has 66 books</a:t>
            </a:r>
          </a:p>
          <a:p>
            <a:r>
              <a:rPr lang="en-SG" dirty="0"/>
              <a:t>Divided into 2 sections</a:t>
            </a:r>
          </a:p>
          <a:p>
            <a:r>
              <a:rPr lang="en-SG" dirty="0"/>
              <a:t>Old Testament: 39 books</a:t>
            </a:r>
          </a:p>
          <a:p>
            <a:r>
              <a:rPr lang="en-SG" dirty="0"/>
              <a:t>New Testament : 27 books</a:t>
            </a:r>
          </a:p>
          <a:p>
            <a:endParaRPr lang="en-SG" dirty="0"/>
          </a:p>
          <a:p>
            <a:r>
              <a:rPr lang="en-SG" b="1" dirty="0"/>
              <a:t>One clear message :</a:t>
            </a:r>
          </a:p>
          <a:p>
            <a:r>
              <a:rPr lang="en-SG" dirty="0"/>
              <a:t>God has a plan of redemption</a:t>
            </a:r>
          </a:p>
          <a:p>
            <a:r>
              <a:rPr lang="en-SG" dirty="0"/>
              <a:t>He wants to restore us back to a relationship with Him</a:t>
            </a:r>
          </a:p>
        </p:txBody>
      </p:sp>
    </p:spTree>
    <p:extLst>
      <p:ext uri="{BB962C8B-B14F-4D97-AF65-F5344CB8AC3E}">
        <p14:creationId xmlns:p14="http://schemas.microsoft.com/office/powerpoint/2010/main" val="168452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0D71-4B6A-46A8-B874-0A9FB4FC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The Bible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C8C84-0A58-4539-8B65-96F3C83C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Written over 1600 years (1500BC to AD90)</a:t>
            </a:r>
          </a:p>
          <a:p>
            <a:r>
              <a:rPr lang="en-SG" dirty="0"/>
              <a:t>Around 40 different writers</a:t>
            </a:r>
          </a:p>
          <a:p>
            <a:r>
              <a:rPr lang="en-SG" dirty="0"/>
              <a:t>Guided by the Holy Spirit</a:t>
            </a:r>
          </a:p>
          <a:p>
            <a:endParaRPr lang="en-SG" dirty="0"/>
          </a:p>
          <a:p>
            <a:r>
              <a:rPr lang="en-SG" dirty="0"/>
              <a:t>B.C: </a:t>
            </a:r>
            <a:r>
              <a:rPr lang="en-SG" b="1" dirty="0"/>
              <a:t>Before Christ</a:t>
            </a:r>
          </a:p>
          <a:p>
            <a:r>
              <a:rPr lang="en-SG" dirty="0"/>
              <a:t>A.D: </a:t>
            </a:r>
            <a:r>
              <a:rPr lang="en-SG" b="1" dirty="0"/>
              <a:t>Anno Domini </a:t>
            </a:r>
            <a:r>
              <a:rPr lang="en-SG" dirty="0"/>
              <a:t>(Latin in the year of the Lord)</a:t>
            </a:r>
          </a:p>
        </p:txBody>
      </p:sp>
    </p:spTree>
    <p:extLst>
      <p:ext uri="{BB962C8B-B14F-4D97-AF65-F5344CB8AC3E}">
        <p14:creationId xmlns:p14="http://schemas.microsoft.com/office/powerpoint/2010/main" val="265824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329DC-DB84-4D6F-A317-46B08F92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en-SG" sz="3200"/>
              <a:t>Trinity(3-in-1)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C2337A-5AB6-4324-A37F-FA3333557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307535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9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1767C3-0B11-4B15-A4E8-559432B1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SG" sz="5200" dirty="0"/>
              <a:t>The Lord is our Shepherd</a:t>
            </a:r>
          </a:p>
        </p:txBody>
      </p:sp>
      <p:pic>
        <p:nvPicPr>
          <p:cNvPr id="5" name="Picture 4" descr="A herd of sheep standing next to a person&#10;&#10;Description automatically generated">
            <a:extLst>
              <a:ext uri="{FF2B5EF4-FFF2-40B4-BE49-F238E27FC236}">
                <a16:creationId xmlns:a16="http://schemas.microsoft.com/office/drawing/2014/main" id="{9AFBD1BD-6A9B-4494-83A5-85F53CB67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5" r="33342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06A2-D525-4BD7-B755-5E344ABB0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3600" dirty="0"/>
              <a:t>John 10:27</a:t>
            </a:r>
          </a:p>
          <a:p>
            <a:r>
              <a:rPr lang="en-US" sz="3600" dirty="0"/>
              <a:t>My sheep listen to my voice; I know them, and they follow me.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34144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1E0C3-9EA5-4061-8C91-DF83FB2C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683169"/>
            <a:ext cx="4068849" cy="4148586"/>
          </a:xfrm>
        </p:spPr>
        <p:txBody>
          <a:bodyPr anchor="t">
            <a:normAutofit/>
          </a:bodyPr>
          <a:lstStyle/>
          <a:p>
            <a:r>
              <a:rPr lang="en-SG" sz="4800"/>
              <a:t>Daily Devotion or Quiet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6EDF5-63E3-450F-9793-405CC8294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504" y="1683170"/>
            <a:ext cx="5818248" cy="4148585"/>
          </a:xfrm>
        </p:spPr>
        <p:txBody>
          <a:bodyPr>
            <a:normAutofit fontScale="85000" lnSpcReduction="10000"/>
          </a:bodyPr>
          <a:lstStyle/>
          <a:p>
            <a:r>
              <a:rPr lang="en-SG" sz="3200" b="1" dirty="0"/>
              <a:t>Mark 1: 35-37</a:t>
            </a:r>
          </a:p>
          <a:p>
            <a:r>
              <a:rPr lang="en-US" sz="3200" dirty="0"/>
              <a:t>Very early in the morning, while it was still dark, </a:t>
            </a:r>
            <a:r>
              <a:rPr lang="en-US" sz="3200" b="1" dirty="0"/>
              <a:t>Jesus got up, left the house and went off to a solitary place, where he prayed.</a:t>
            </a:r>
            <a:r>
              <a:rPr lang="en-US" sz="3200" dirty="0"/>
              <a:t> </a:t>
            </a:r>
            <a:r>
              <a:rPr lang="en-US" sz="3200" b="1" baseline="30000" dirty="0"/>
              <a:t>36 </a:t>
            </a:r>
            <a:r>
              <a:rPr lang="en-US" sz="3200" dirty="0"/>
              <a:t>Simon and his companions went to look for him, </a:t>
            </a:r>
            <a:r>
              <a:rPr lang="en-US" sz="3200" b="1" baseline="30000" dirty="0"/>
              <a:t>37 </a:t>
            </a:r>
            <a:r>
              <a:rPr lang="en-US" sz="3200" dirty="0"/>
              <a:t>and when they found him, they exclaimed: ‘Everyone is looking for you!’</a:t>
            </a:r>
            <a:endParaRPr lang="en-SG" sz="3200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33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6F73-8B95-4E55-9CA7-45DF8393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Daily Quiet Time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60CA-2086-4DCB-8453-B813CA89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God wants to speak to us daily</a:t>
            </a:r>
          </a:p>
          <a:p>
            <a:r>
              <a:rPr lang="en-SG" dirty="0"/>
              <a:t>We will find strength </a:t>
            </a:r>
          </a:p>
          <a:p>
            <a:r>
              <a:rPr lang="en-SG" dirty="0"/>
              <a:t>Be in the right heart and perspective</a:t>
            </a:r>
          </a:p>
          <a:p>
            <a:r>
              <a:rPr lang="en-SG" dirty="0"/>
              <a:t>Because many things in life will happen</a:t>
            </a:r>
          </a:p>
          <a:p>
            <a:pPr marL="0" indent="0">
              <a:buNone/>
            </a:pP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8379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4957-2FEF-4D40-A31A-5FF08C5C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How to have daily devotion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18D8-2BB0-4069-9542-DBF75BA8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Choose an unhurried slot of time : 20-30 mins</a:t>
            </a:r>
          </a:p>
          <a:p>
            <a:r>
              <a:rPr lang="en-SG" dirty="0"/>
              <a:t>Find a quiet place, free from distractions or interruptions</a:t>
            </a:r>
          </a:p>
          <a:p>
            <a:r>
              <a:rPr lang="en-SG" dirty="0"/>
              <a:t>Quieten down your heart and mind</a:t>
            </a:r>
          </a:p>
          <a:p>
            <a:r>
              <a:rPr lang="en-SG" dirty="0"/>
              <a:t>Ask God to speak to you as you read the bible</a:t>
            </a:r>
          </a:p>
          <a:p>
            <a:r>
              <a:rPr lang="en-SG" dirty="0"/>
              <a:t>Have a bible reading plan</a:t>
            </a:r>
          </a:p>
          <a:p>
            <a:r>
              <a:rPr lang="en-SG" dirty="0"/>
              <a:t>Book of Mark : 1 Chapter a day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2055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E995E-AFCB-4E49-97C0-173F6831D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SG" sz="4800"/>
              <a:t>Read this 4 Gospels in Sequence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363040-0CCE-41B7-9B9C-88DA8CB48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54556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08576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33C22"/>
      </a:dk2>
      <a:lt2>
        <a:srgbClr val="E8E3E2"/>
      </a:lt2>
      <a:accent1>
        <a:srgbClr val="23B0C6"/>
      </a:accent1>
      <a:accent2>
        <a:srgbClr val="14B78A"/>
      </a:accent2>
      <a:accent3>
        <a:srgbClr val="21B94F"/>
      </a:accent3>
      <a:accent4>
        <a:srgbClr val="27B914"/>
      </a:accent4>
      <a:accent5>
        <a:srgbClr val="6DB220"/>
      </a:accent5>
      <a:accent6>
        <a:srgbClr val="9FA812"/>
      </a:accent6>
      <a:hlink>
        <a:srgbClr val="53913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Widescreen</PresentationFormat>
  <Paragraphs>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Avenir Next LT Pro</vt:lpstr>
      <vt:lpstr>Calibri</vt:lpstr>
      <vt:lpstr>AccentBoxVTI</vt:lpstr>
      <vt:lpstr>Listening to God</vt:lpstr>
      <vt:lpstr>Listening to God</vt:lpstr>
      <vt:lpstr>The Bible  </vt:lpstr>
      <vt:lpstr>Trinity(3-in-1)</vt:lpstr>
      <vt:lpstr>The Lord is our Shepherd</vt:lpstr>
      <vt:lpstr>Daily Devotion or Quiet Time</vt:lpstr>
      <vt:lpstr>Daily Quiet Time </vt:lpstr>
      <vt:lpstr>How to have daily devotion time</vt:lpstr>
      <vt:lpstr>Read this 4 Gospels in Sequence</vt:lpstr>
      <vt:lpstr>3 Questions – Observe, Interpret, Apply</vt:lpstr>
      <vt:lpstr>Daily Devo </vt:lpstr>
      <vt:lpstr>Lets Try this</vt:lpstr>
      <vt:lpstr>How do I know when God speaks to me </vt:lpstr>
      <vt:lpstr>Recognizing God’s voice </vt:lpstr>
      <vt:lpstr>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to God</dc:title>
  <dc:creator>Jonathan Bai Mingchun</dc:creator>
  <cp:lastModifiedBy>Jonathan Bai Mingchun</cp:lastModifiedBy>
  <cp:revision>1</cp:revision>
  <dcterms:created xsi:type="dcterms:W3CDTF">2020-05-30T10:39:28Z</dcterms:created>
  <dcterms:modified xsi:type="dcterms:W3CDTF">2020-05-30T10:39:33Z</dcterms:modified>
</cp:coreProperties>
</file>